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8" r:id="rId4"/>
    <p:sldId id="282" r:id="rId5"/>
    <p:sldId id="283" r:id="rId6"/>
    <p:sldId id="285" r:id="rId7"/>
    <p:sldId id="286" r:id="rId8"/>
    <p:sldId id="287" r:id="rId9"/>
    <p:sldId id="288" r:id="rId10"/>
    <p:sldId id="289" r:id="rId11"/>
    <p:sldId id="284" r:id="rId12"/>
    <p:sldId id="299" r:id="rId13"/>
    <p:sldId id="302" r:id="rId14"/>
    <p:sldId id="279" r:id="rId15"/>
    <p:sldId id="28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98C"/>
    <a:srgbClr val="FF9BDC"/>
    <a:srgbClr val="12B19F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6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.xml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0346" y="5438408"/>
            <a:ext cx="256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课程服务中心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84" y="4848721"/>
            <a:ext cx="2171440" cy="173715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9365624" y="5412266"/>
            <a:ext cx="0" cy="6100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474796" y="1201866"/>
            <a:ext cx="4710770" cy="3522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39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39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39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39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39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76312" y="2079986"/>
            <a:ext cx="5335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点击下方</a:t>
            </a:r>
            <a:r>
              <a:rPr lang="en-US" altLang="zh-CN" sz="20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可看到已选择的课程，点击图片即可开始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30" y="1436852"/>
            <a:ext cx="2614579" cy="477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9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31" y="1880347"/>
            <a:ext cx="3005871" cy="381467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35426" y="1484398"/>
            <a:ext cx="5493848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9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0657" y="1295252"/>
            <a:ext cx="8653140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电脑端</a:t>
            </a:r>
            <a:r>
              <a:rPr lang="zh-CN" altLang="zh-CN" dirty="0"/>
              <a:t>依次点击</a:t>
            </a:r>
            <a:r>
              <a:rPr lang="en-US" altLang="zh-CN" dirty="0"/>
              <a:t>“</a:t>
            </a:r>
            <a:r>
              <a:rPr lang="zh-CN" altLang="zh-CN" dirty="0"/>
              <a:t>我的学堂</a:t>
            </a:r>
            <a:r>
              <a:rPr lang="en-US" altLang="zh-CN" dirty="0"/>
              <a:t>”—</a:t>
            </a:r>
            <a:r>
              <a:rPr lang="zh-CN" altLang="zh-CN" dirty="0"/>
              <a:t>“南京邮电大学红色校史专题课”</a:t>
            </a:r>
            <a:r>
              <a:rPr lang="en-US" altLang="zh-CN" dirty="0"/>
              <a:t>—“</a:t>
            </a:r>
            <a:r>
              <a:rPr lang="zh-CN" altLang="zh-CN" dirty="0"/>
              <a:t>加入课程</a:t>
            </a:r>
            <a:r>
              <a:rPr lang="en-US" altLang="zh-CN" dirty="0"/>
              <a:t>”</a:t>
            </a:r>
            <a:r>
              <a:rPr lang="zh-CN" altLang="zh-CN" dirty="0"/>
              <a:t>，加入课程开始</a:t>
            </a:r>
            <a:r>
              <a:rPr lang="zh-CN" altLang="zh-CN" dirty="0" smtClean="0"/>
              <a:t>学习</a:t>
            </a: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0"/>
          <a:stretch>
            <a:fillRect/>
          </a:stretch>
        </p:blipFill>
        <p:spPr bwMode="auto">
          <a:xfrm>
            <a:off x="1749480" y="2446598"/>
            <a:ext cx="8441069" cy="363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9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891628478053_.pic_h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0920" y="1428750"/>
            <a:ext cx="2781300" cy="51587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580212" y="1671753"/>
            <a:ext cx="4089442" cy="22178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有任何疑问可咨询智慧树平台首页在线客服。平台使用操作说明请点击图中红色框所示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。观看学生/教师操作说明。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40" y="3889604"/>
            <a:ext cx="5156591" cy="1802177"/>
          </a:xfrm>
          <a:prstGeom prst="rect">
            <a:avLst/>
          </a:prstGeom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08" y="4002428"/>
            <a:ext cx="2338274" cy="233827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90951" y="1603892"/>
            <a:ext cx="2629265" cy="2223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1" name="Straight Connector 54"/>
          <p:cNvCxnSpPr/>
          <p:nvPr/>
        </p:nvCxnSpPr>
        <p:spPr>
          <a:xfrm flipV="1">
            <a:off x="5688639" y="1874368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0805453" y="5116544"/>
            <a:ext cx="606460" cy="520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908079" y="5267551"/>
            <a:ext cx="17733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微信客服入口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75094" y="3457438"/>
            <a:ext cx="606460" cy="520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268147" y="3088187"/>
            <a:ext cx="17733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自助查询入口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6178196" y="2954323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6342541" y="3687097"/>
            <a:ext cx="27748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3C4856"/>
                </a:solidFill>
                <a:latin typeface="+mj-ea"/>
                <a:ea typeface="+mj-ea"/>
              </a:rPr>
              <a:t>用手机随时学习</a:t>
            </a:r>
            <a:endParaRPr lang="zh-CN" altLang="en-US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17" y="1889202"/>
            <a:ext cx="2924810" cy="34944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2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2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96486" y="1378611"/>
            <a:ext cx="9050517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之前未登陆过的同学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，在【我的】模块点击【未登录】，选择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Zhihuishu@学号后六位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，按提示操作即可。</a:t>
            </a:r>
            <a:endParaRPr lang="zh-CN" altLang="zh-CN" sz="24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71659" y="2627087"/>
            <a:ext cx="1979930" cy="3521710"/>
            <a:chOff x="2010" y="3202"/>
            <a:chExt cx="3118" cy="5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010" y="3202"/>
              <a:ext cx="3118" cy="554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3631" y="3802"/>
              <a:ext cx="756" cy="3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67514" y="2627087"/>
            <a:ext cx="1981200" cy="3522980"/>
            <a:chOff x="5783" y="3202"/>
            <a:chExt cx="3120" cy="55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5783" y="3202"/>
              <a:ext cx="3120" cy="554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5964" y="3687"/>
              <a:ext cx="2304" cy="3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00199" y="2627087"/>
            <a:ext cx="1979930" cy="3521710"/>
            <a:chOff x="9614" y="3202"/>
            <a:chExt cx="3118" cy="5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9614" y="3202"/>
              <a:ext cx="3118" cy="5547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481" y="5500"/>
              <a:ext cx="634" cy="4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723359" y="2627087"/>
            <a:ext cx="1981200" cy="3521710"/>
            <a:chOff x="13430" y="3202"/>
            <a:chExt cx="3120" cy="5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3430" y="3202"/>
              <a:ext cx="3120" cy="5547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4298" y="5500"/>
              <a:ext cx="634" cy="4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9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70741" y="1360685"/>
            <a:ext cx="9050517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在学号登录、验证姓氏、绑定手机号、修改初始密码后，会弹出课程确认的界面，点击确认即可。</a:t>
            </a:r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614147" y="2565771"/>
            <a:ext cx="1979930" cy="3521710"/>
            <a:chOff x="3949" y="2770"/>
            <a:chExt cx="3118" cy="5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949" y="2770"/>
              <a:ext cx="3119" cy="5546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4106" y="3361"/>
              <a:ext cx="2755" cy="5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229962" y="2565771"/>
            <a:ext cx="1979930" cy="3521710"/>
            <a:chOff x="11218" y="2770"/>
            <a:chExt cx="3118" cy="5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18" y="2770"/>
              <a:ext cx="3118" cy="5546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11400" y="4556"/>
              <a:ext cx="2755" cy="5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右箭头 1"/>
          <p:cNvSpPr/>
          <p:nvPr/>
        </p:nvSpPr>
        <p:spPr>
          <a:xfrm>
            <a:off x="5394812" y="3846962"/>
            <a:ext cx="1024255" cy="589915"/>
          </a:xfrm>
          <a:prstGeom prst="rightArrow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9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70741" y="1360685"/>
            <a:ext cx="9050517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 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之前未登陆过的同学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使用手机号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学号及修改过的密码登录，即可看到已经导入的课程。</a:t>
            </a:r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1"/>
          <p:cNvSpPr/>
          <p:nvPr/>
        </p:nvSpPr>
        <p:spPr>
          <a:xfrm>
            <a:off x="5394812" y="3846962"/>
            <a:ext cx="1024255" cy="589915"/>
          </a:xfrm>
          <a:prstGeom prst="rightArrow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187454" y="2399132"/>
            <a:ext cx="1979930" cy="3521710"/>
            <a:chOff x="11218" y="2770"/>
            <a:chExt cx="3118" cy="5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18" y="2770"/>
              <a:ext cx="3118" cy="554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400" y="4556"/>
              <a:ext cx="2755" cy="5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 descr="微信图片_202103052156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554" y="2369922"/>
            <a:ext cx="1998980" cy="3554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9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忘记密码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70741" y="1360685"/>
            <a:ext cx="9050517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在手机号码仍正常使用时，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未登录状态下，在登录页面的</a:t>
            </a:r>
            <a:r>
              <a:rPr lang="zh-CN" altLang="zh-CN" sz="20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【登录】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按钮下方有</a:t>
            </a:r>
            <a:r>
              <a:rPr lang="zh-CN" altLang="zh-CN" sz="20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可通过绑定的手机号或邮箱进行找回。</a:t>
            </a:r>
            <a:endParaRPr lang="zh-CN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1"/>
          <p:cNvSpPr/>
          <p:nvPr/>
        </p:nvSpPr>
        <p:spPr>
          <a:xfrm>
            <a:off x="5394812" y="3846962"/>
            <a:ext cx="1024255" cy="589915"/>
          </a:xfrm>
          <a:prstGeom prst="rightArrow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61" y="2485363"/>
            <a:ext cx="2040890" cy="3509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微信图片_202103052156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676" y="2485363"/>
            <a:ext cx="1998980" cy="3509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手机号无法使用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70741" y="1360685"/>
            <a:ext cx="9050517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使用智慧树平台上原绑定的手机号码，通过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忘记密码中的</a:t>
            </a:r>
            <a:r>
              <a:rPr lang="zh-CN" altLang="zh-CN" sz="20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【忘记手机号】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功能，我们将帮助您重置密码，使您能够正常使用学习。</a:t>
            </a:r>
            <a:endParaRPr lang="zh-CN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imagerI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62" y="2519685"/>
            <a:ext cx="2040890" cy="351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rI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07" y="2519685"/>
            <a:ext cx="2041525" cy="351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rId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07" y="2520320"/>
            <a:ext cx="2040890" cy="3508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692" y="2520320"/>
            <a:ext cx="2040890" cy="3509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6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70741" y="1360685"/>
            <a:ext cx="9050517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若需要修改自己的认证信息，可在</a:t>
            </a:r>
            <a:r>
              <a:rPr lang="zh-CN" altLang="zh-CN" sz="20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【我的】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模块点击头像进入到</a:t>
            </a:r>
            <a:r>
              <a:rPr lang="zh-CN" altLang="zh-CN" sz="20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【个人资料】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sz="20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imagerI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74" y="2495756"/>
            <a:ext cx="2042795" cy="37128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184" y="2477341"/>
            <a:ext cx="2050415" cy="37261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49144" y="2477341"/>
            <a:ext cx="2049780" cy="3644900"/>
            <a:chOff x="956" y="2431"/>
            <a:chExt cx="3228" cy="57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图片 16" descr="65fe6765a24b3cbaf74e7272543b4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6" y="2431"/>
              <a:ext cx="3229" cy="5741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005" y="2962"/>
              <a:ext cx="1758" cy="5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61559" y="2477341"/>
            <a:ext cx="2049780" cy="3643630"/>
            <a:chOff x="5385" y="2431"/>
            <a:chExt cx="3228" cy="5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5385" y="6119"/>
              <a:ext cx="3227" cy="5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70741" y="1360685"/>
            <a:ext cx="9050517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学习通知中会有课程重要信息的推送，请各位同学一定要认真留意。</a:t>
            </a:r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右箭头 1"/>
          <p:cNvSpPr/>
          <p:nvPr/>
        </p:nvSpPr>
        <p:spPr>
          <a:xfrm>
            <a:off x="5394812" y="3846962"/>
            <a:ext cx="1024255" cy="589915"/>
          </a:xfrm>
          <a:prstGeom prst="rightArrow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fd235efba9b845ca34789a646e1de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68" y="2162559"/>
            <a:ext cx="205740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0"/>
          <a:stretch>
            <a:fillRect/>
          </a:stretch>
        </p:blipFill>
        <p:spPr>
          <a:xfrm>
            <a:off x="7508888" y="2162559"/>
            <a:ext cx="2057400" cy="3769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4.xml><?xml version="1.0" encoding="utf-8"?>
<p:tagLst xmlns:p="http://schemas.openxmlformats.org/presentationml/2006/main">
  <p:tag name="KSO_WM_UNIT_PLACING_PICTURE_USER_VIEWPORT" val="{&quot;height&quot;:5142,&quot;width&quot;:2892}"/>
</p:tagLst>
</file>

<file path=ppt/tags/tag5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6.xml><?xml version="1.0" encoding="utf-8"?>
<p:tagLst xmlns:p="http://schemas.openxmlformats.org/presentationml/2006/main">
  <p:tag name="COMMONDATA" val="eyJoZGlkIjoiYjYxYzJjNGJkNzMwMDk4NzU5YjZiMGIzMGUyMTYzZGYifQ==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WPS 演示</Application>
  <PresentationFormat>宽屏</PresentationFormat>
  <Paragraphs>67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Calibri</vt:lpstr>
      <vt:lpstr>Wingdings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潘潘panty</cp:lastModifiedBy>
  <cp:revision>112</cp:revision>
  <dcterms:created xsi:type="dcterms:W3CDTF">2022-01-17T01:35:00Z</dcterms:created>
  <dcterms:modified xsi:type="dcterms:W3CDTF">2022-11-15T01:52:59Z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C382C53F524B46238DA10715D48F3222</vt:lpwstr>
  </property>
</Properties>
</file>