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slideLayouts/slideLayout13.xml" ContentType="application/vnd.openxmlformats-officedocument.presentationml.slideLayout+xml"/>
  <Override PartName="/ppt/tags/tag67.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slideLayouts/slideLayout20.xml" ContentType="application/vnd.openxmlformats-officedocument.presentationml.slideLayout+xml"/>
  <Override PartName="/ppt/tags/tag63.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slideLayouts/slideLayout16.xml" ContentType="application/vnd.openxmlformats-officedocument.presentationml.slideLayout+xml"/>
  <Override PartName="/ppt/tags/tag68.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slideLayouts/slideLayout14.xml" ContentType="application/vnd.openxmlformats-officedocument.presentationml.slideLayout+xml"/>
  <Override PartName="/ppt/tags/tag66.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64.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slideLayouts/slideLayout15.xml" ContentType="application/vnd.openxmlformats-officedocument.presentationml.slideLayout+xml"/>
  <Override PartName="/ppt/tags/tag69.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1"/>
  </p:notesMasterIdLst>
  <p:handoutMasterIdLst>
    <p:handoutMasterId r:id="rId12"/>
  </p:handoutMasterIdLst>
  <p:sldIdLst>
    <p:sldId id="428" r:id="rId3"/>
    <p:sldId id="1210" r:id="rId4"/>
    <p:sldId id="1211" r:id="rId5"/>
    <p:sldId id="1216" r:id="rId6"/>
    <p:sldId id="1212" r:id="rId7"/>
    <p:sldId id="1213" r:id="rId8"/>
    <p:sldId id="1214" r:id="rId9"/>
    <p:sldId id="1023" r:id="rId10"/>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旭艳" initials="李旭艳"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2647"/>
    <a:srgbClr val="AE002B"/>
    <a:srgbClr val="FF0000"/>
    <a:srgbClr val="FFFFFF"/>
    <a:srgbClr val="549DF7"/>
    <a:srgbClr val="1D6E7E"/>
    <a:srgbClr val="0C2F49"/>
    <a:srgbClr val="24A0AF"/>
    <a:srgbClr val="F0F2CA"/>
    <a:srgbClr val="209B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316" autoAdjust="0"/>
    <p:restoredTop sz="94861" autoAdjust="0"/>
  </p:normalViewPr>
  <p:slideViewPr>
    <p:cSldViewPr snapToGrid="0">
      <p:cViewPr varScale="1">
        <p:scale>
          <a:sx n="89" d="100"/>
          <a:sy n="89" d="100"/>
        </p:scale>
        <p:origin x="-240" y="-96"/>
      </p:cViewPr>
      <p:guideLst>
        <p:guide orient="horz" pos="2089"/>
        <p:guide pos="394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48"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949"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2022-03-03</a:t>
            </a:fld>
            <a:endParaRPr lang="zh-CN" altLang="en-US"/>
          </a:p>
        </p:txBody>
      </p:sp>
      <p:sp>
        <p:nvSpPr>
          <p:cNvPr id="1048950"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951"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4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944"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2022-03-03</a:t>
            </a:fld>
            <a:endParaRPr lang="zh-CN" altLang="en-US"/>
          </a:p>
        </p:txBody>
      </p:sp>
      <p:sp>
        <p:nvSpPr>
          <p:cNvPr id="1048945"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946"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4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Master" Target="../slideMasters/slideMaster1.xml"/><Relationship Id="rId4" Type="http://schemas.openxmlformats.org/officeDocument/2006/relationships/tags" Target="../tags/tag54.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5.xml"/><Relationship Id="rId7"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1.xml"/><Relationship Id="rId5" Type="http://schemas.openxmlformats.org/officeDocument/2006/relationships/tags" Target="../tags/tag50.xml"/><Relationship Id="rId4" Type="http://schemas.openxmlformats.org/officeDocument/2006/relationships/tags" Target="../tags/tag4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3" name="图片 2" descr="5"/>
          <p:cNvPicPr>
            <a:picLocks noChangeAspect="1"/>
          </p:cNvPicPr>
          <p:nvPr userDrawn="1"/>
        </p:nvPicPr>
        <p:blipFill>
          <a:blip r:embed="rId3"/>
          <a:stretch>
            <a:fillRect/>
          </a:stretch>
        </p:blipFill>
        <p:spPr>
          <a:xfrm>
            <a:off x="7620" y="-13970"/>
            <a:ext cx="12224385" cy="6876415"/>
          </a:xfrm>
          <a:prstGeom prst="rect">
            <a:avLst/>
          </a:prstGeom>
        </p:spPr>
      </p:pic>
      <p:pic>
        <p:nvPicPr>
          <p:cNvPr id="2" name="图片 1"/>
          <p:cNvPicPr>
            <a:picLocks noChangeAspect="1"/>
          </p:cNvPicPr>
          <p:nvPr userDrawn="1"/>
        </p:nvPicPr>
        <p:blipFill>
          <a:blip r:embed="rId4" cstate="print"/>
          <a:stretch>
            <a:fillRect/>
          </a:stretch>
        </p:blipFill>
        <p:spPr>
          <a:xfrm>
            <a:off x="9430559" y="225829"/>
            <a:ext cx="2551430" cy="6807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48939"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2022-03-03</a:t>
            </a:fld>
            <a:endParaRPr lang="zh-CN" altLang="en-US"/>
          </a:p>
        </p:txBody>
      </p:sp>
      <p:sp>
        <p:nvSpPr>
          <p:cNvPr id="1048940" name="页脚占位符 3"/>
          <p:cNvSpPr>
            <a:spLocks noGrp="1"/>
          </p:cNvSpPr>
          <p:nvPr>
            <p:ph type="ftr" sz="quarter" idx="11"/>
            <p:custDataLst>
              <p:tags r:id="rId2"/>
            </p:custDataLst>
          </p:nvPr>
        </p:nvSpPr>
        <p:spPr/>
        <p:txBody>
          <a:bodyPr/>
          <a:lstStyle/>
          <a:p>
            <a:endParaRPr lang="zh-CN" altLang="en-US"/>
          </a:p>
        </p:txBody>
      </p:sp>
      <p:sp>
        <p:nvSpPr>
          <p:cNvPr id="1048941"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1048942" name="内容占位符 6"/>
          <p:cNvSpPr>
            <a:spLocks noGrp="1"/>
          </p:cNvSpPr>
          <p:nvPr>
            <p:ph sz="quarter" idx="13"/>
            <p:custDataLst>
              <p:tags r:id="rId4"/>
            </p:custDataLst>
          </p:nvPr>
        </p:nvSpPr>
        <p:spPr>
          <a:xfrm>
            <a:off x="669930" y="952508"/>
            <a:ext cx="10852237"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1">
          <a:blip r:embed="rId9"/>
          <a:tile tx="0" ty="0" sx="100000" sy="100000" flip="none" algn="tl"/>
        </a:blipFill>
        <a:effectLst/>
      </p:bgPr>
    </p:bg>
    <p:spTree>
      <p:nvGrpSpPr>
        <p:cNvPr id="1" name=""/>
        <p:cNvGrpSpPr/>
        <p:nvPr/>
      </p:nvGrpSpPr>
      <p:grpSpPr>
        <a:xfrm>
          <a:off x="0" y="0"/>
          <a:ext cx="0" cy="0"/>
          <a:chOff x="0" y="0"/>
          <a:chExt cx="0" cy="0"/>
        </a:xfrm>
      </p:grpSpPr>
      <p:sp>
        <p:nvSpPr>
          <p:cNvPr id="1048927" name="矩形 14"/>
          <p:cNvSpPr/>
          <p:nvPr>
            <p:custDataLst>
              <p:tags r:id="rId1"/>
            </p:custDataLst>
          </p:nvPr>
        </p:nvSpPr>
        <p:spPr>
          <a:xfrm>
            <a:off x="11564228" y="2042926"/>
            <a:ext cx="627772" cy="1982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048928" name="矩形 15"/>
          <p:cNvSpPr/>
          <p:nvPr>
            <p:custDataLst>
              <p:tags r:id="rId2"/>
            </p:custDataLst>
          </p:nvPr>
        </p:nvSpPr>
        <p:spPr>
          <a:xfrm>
            <a:off x="11564228" y="3681411"/>
            <a:ext cx="344179" cy="344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048929" name="标题 1"/>
          <p:cNvSpPr>
            <a:spLocks noGrp="1"/>
          </p:cNvSpPr>
          <p:nvPr>
            <p:ph type="title" hasCustomPrompt="1"/>
            <p:custDataLst>
              <p:tags r:id="rId3"/>
            </p:custDataLst>
          </p:nvPr>
        </p:nvSpPr>
        <p:spPr>
          <a:xfrm>
            <a:off x="5979795" y="2270998"/>
            <a:ext cx="5346247" cy="1526519"/>
          </a:xfrm>
        </p:spPr>
        <p:txBody>
          <a:bodyPr vert="horz" lIns="90000" tIns="46800" rIns="90000" bIns="46800" rtlCol="0" anchor="ctr" anchorCtr="0">
            <a:noAutofit/>
          </a:bodyPr>
          <a:lstStyle>
            <a:lvl1pPr marL="0" marR="0" algn="r" defTabSz="914400" rtl="0" eaLnBrk="1" fontAlgn="auto" latinLnBrk="0" hangingPunct="1">
              <a:lnSpc>
                <a:spcPct val="130000"/>
              </a:lnSpc>
              <a:buNone/>
              <a:defRPr kumimoji="0" lang="zh-CN" altLang="en-US" sz="8000" b="1" i="0" u="none" strike="noStrike" kern="1200" cap="none" spc="200" normalizeH="0" baseline="0" noProof="1" dirty="0">
                <a:solidFill>
                  <a:schemeClr val="tx1"/>
                </a:solidFill>
                <a:latin typeface="Arial" panose="020B0604020202020204" pitchFamily="34" charset="0"/>
                <a:ea typeface="黑体" panose="02010609060101010101" charset="-122"/>
                <a:cs typeface="Arial" panose="020B0604020202020204" pitchFamily="34" charset="0"/>
                <a:sym typeface="+mn-ea"/>
              </a:defRPr>
            </a:lvl1pPr>
          </a:lstStyle>
          <a:p>
            <a:pPr lvl="0"/>
            <a:r>
              <a:rPr dirty="0">
                <a:sym typeface="+mn-ea"/>
              </a:rPr>
              <a:t>编辑标题</a:t>
            </a:r>
          </a:p>
        </p:txBody>
      </p:sp>
      <p:sp>
        <p:nvSpPr>
          <p:cNvPr id="1048930" name="日期占位符 2"/>
          <p:cNvSpPr>
            <a:spLocks noGrp="1"/>
          </p:cNvSpPr>
          <p:nvPr>
            <p:ph type="dt" sz="half" idx="10"/>
            <p:custDataLst>
              <p:tags r:id="rId4"/>
            </p:custDataLst>
          </p:nvPr>
        </p:nvSpPr>
        <p:spPr/>
        <p:txBody>
          <a:bodyPr/>
          <a:lstStyle>
            <a:lvl1pPr>
              <a:defRPr>
                <a:solidFill>
                  <a:schemeClr val="tx1"/>
                </a:solidFill>
              </a:defRPr>
            </a:lvl1pPr>
          </a:lstStyle>
          <a:p>
            <a:fld id="{760FBDFE-C587-4B4C-A407-44438C67B59E}" type="datetimeFigureOut">
              <a:rPr lang="zh-CN" altLang="en-US" smtClean="0"/>
              <a:pPr/>
              <a:t>2022-03-03</a:t>
            </a:fld>
            <a:endParaRPr lang="zh-CN" altLang="en-US"/>
          </a:p>
        </p:txBody>
      </p:sp>
      <p:sp>
        <p:nvSpPr>
          <p:cNvPr id="1048931" name="页脚占位符 3"/>
          <p:cNvSpPr>
            <a:spLocks noGrp="1"/>
          </p:cNvSpPr>
          <p:nvPr>
            <p:ph type="ftr" sz="quarter" idx="11"/>
            <p:custDataLst>
              <p:tags r:id="rId5"/>
            </p:custDataLst>
          </p:nvPr>
        </p:nvSpPr>
        <p:spPr/>
        <p:txBody>
          <a:bodyPr/>
          <a:lstStyle>
            <a:lvl1pPr>
              <a:defRPr>
                <a:solidFill>
                  <a:schemeClr val="tx1"/>
                </a:solidFill>
              </a:defRPr>
            </a:lvl1pPr>
          </a:lstStyle>
          <a:p>
            <a:endParaRPr lang="zh-CN" altLang="en-US"/>
          </a:p>
        </p:txBody>
      </p:sp>
      <p:sp>
        <p:nvSpPr>
          <p:cNvPr id="1048932" name="灯片编号占位符 4"/>
          <p:cNvSpPr>
            <a:spLocks noGrp="1"/>
          </p:cNvSpPr>
          <p:nvPr>
            <p:ph type="sldNum" sz="quarter" idx="12"/>
            <p:custDataLst>
              <p:tags r:id="rId6"/>
            </p:custDataLst>
          </p:nvPr>
        </p:nvSpPr>
        <p:spPr/>
        <p:txBody>
          <a:bodyPr/>
          <a:lstStyle>
            <a:lvl1pPr>
              <a:defRPr>
                <a:solidFill>
                  <a:schemeClr val="tx1"/>
                </a:solidFill>
              </a:defRPr>
            </a:lvl1pPr>
          </a:lstStyle>
          <a:p>
            <a:fld id="{49AE70B2-8BF9-45C0-BB95-33D1B9D3A854}" type="slidenum">
              <a:rPr lang="zh-CN" altLang="en-US" smtClean="0"/>
              <a:pPr/>
              <a:t>‹#›</a:t>
            </a:fld>
            <a:endParaRPr lang="zh-CN" altLang="en-US"/>
          </a:p>
        </p:txBody>
      </p:sp>
      <p:sp>
        <p:nvSpPr>
          <p:cNvPr id="1048933" name="副标题 2"/>
          <p:cNvSpPr>
            <a:spLocks noGrp="1"/>
          </p:cNvSpPr>
          <p:nvPr>
            <p:ph type="subTitle" idx="1"/>
            <p:custDataLst>
              <p:tags r:id="rId7"/>
            </p:custDataLst>
          </p:nvPr>
        </p:nvSpPr>
        <p:spPr>
          <a:xfrm>
            <a:off x="6973642" y="3855088"/>
            <a:ext cx="4352400" cy="417600"/>
          </a:xfrm>
        </p:spPr>
        <p:txBody>
          <a:bodyPr>
            <a:normAutofit/>
          </a:bodyPr>
          <a:lstStyle>
            <a:lvl1pPr marL="0" indent="0" algn="r">
              <a:buNone/>
              <a:defRPr sz="1600">
                <a:solidFill>
                  <a:schemeClr val="tx1"/>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a:defRPr sz="54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pPr/>
              <a:t>2022-03-03</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934" name="标题 1"/>
          <p:cNvSpPr>
            <a:spLocks noGrp="1"/>
          </p:cNvSpPr>
          <p:nvPr>
            <p:ph type="title"/>
            <p:custDataLst>
              <p:tags r:id="rId1"/>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1048935" name="内容占位符 2"/>
          <p:cNvSpPr>
            <a:spLocks noGrp="1"/>
          </p:cNvSpPr>
          <p:nvPr>
            <p:ph idx="1"/>
            <p:custDataLst>
              <p:tags r:id="rId2"/>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936"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2022-03-03</a:t>
            </a:fld>
            <a:endParaRPr lang="zh-CN" altLang="en-US"/>
          </a:p>
        </p:txBody>
      </p:sp>
      <p:sp>
        <p:nvSpPr>
          <p:cNvPr id="1048937" name="页脚占位符 4"/>
          <p:cNvSpPr>
            <a:spLocks noGrp="1"/>
          </p:cNvSpPr>
          <p:nvPr>
            <p:ph type="ftr" sz="quarter" idx="11"/>
            <p:custDataLst>
              <p:tags r:id="rId4"/>
            </p:custDataLst>
          </p:nvPr>
        </p:nvSpPr>
        <p:spPr/>
        <p:txBody>
          <a:bodyPr/>
          <a:lstStyle/>
          <a:p>
            <a:endParaRPr lang="zh-CN" altLang="en-US"/>
          </a:p>
        </p:txBody>
      </p:sp>
      <p:sp>
        <p:nvSpPr>
          <p:cNvPr id="1048938"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nvPr>
        </p:nvSpPr>
        <p:spPr>
          <a:xfrm>
            <a:off x="838200" y="551543"/>
            <a:ext cx="10515600" cy="5558971"/>
          </a:xfrm>
        </p:spPr>
        <p:txBody>
          <a:bodyPr/>
          <a:lstStyle>
            <a:lvl2pPr>
              <a:defRPr>
                <a:solidFill>
                  <a:schemeClr val="tx1"/>
                </a:solidFill>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8"/>
          <a:tile tx="0" ty="0" sx="100000" sy="100000" flip="none" algn="tl"/>
        </a:blipFill>
        <a:effectLst/>
      </p:bgPr>
    </p:bg>
    <p:spTree>
      <p:nvGrpSpPr>
        <p:cNvPr id="1" name=""/>
        <p:cNvGrpSpPr/>
        <p:nvPr/>
      </p:nvGrpSpPr>
      <p:grpSpPr>
        <a:xfrm>
          <a:off x="0" y="0"/>
          <a:ext cx="0" cy="0"/>
          <a:chOff x="0" y="0"/>
          <a:chExt cx="0" cy="0"/>
        </a:xfrm>
      </p:grpSpPr>
      <p:sp>
        <p:nvSpPr>
          <p:cNvPr id="1048662" name="标题 1"/>
          <p:cNvSpPr>
            <a:spLocks noGrp="1"/>
          </p:cNvSpPr>
          <p:nvPr>
            <p:ph type="title" hasCustomPrompt="1"/>
            <p:custDataLst>
              <p:tags r:id="rId1"/>
            </p:custDataLst>
          </p:nvPr>
        </p:nvSpPr>
        <p:spPr>
          <a:xfrm>
            <a:off x="2070100" y="3818890"/>
            <a:ext cx="8051800" cy="814070"/>
          </a:xfrm>
        </p:spPr>
        <p:txBody>
          <a:bodyPr lIns="90000" tIns="0" rIns="90000" bIns="0" anchor="t" anchorCtr="0">
            <a:normAutofit/>
          </a:bodyPr>
          <a:lstStyle>
            <a:lvl1pPr algn="ctr">
              <a:defRPr sz="4000" u="none" strike="noStrike" kern="1200" cap="none" spc="200" normalizeH="0" baseline="0">
                <a:solidFill>
                  <a:schemeClr val="tx1"/>
                </a:solidFill>
                <a:latin typeface="黑体" panose="02010609060101010101" charset="-122"/>
                <a:ea typeface="黑体" panose="02010609060101010101" charset="-122"/>
              </a:defRPr>
            </a:lvl1pPr>
          </a:lstStyle>
          <a:p>
            <a:r>
              <a:rPr lang="zh-CN" altLang="en-US" dirty="0"/>
              <a:t>单击此处编辑标题</a:t>
            </a:r>
          </a:p>
        </p:txBody>
      </p:sp>
      <p:sp>
        <p:nvSpPr>
          <p:cNvPr id="1048663" name="文本占位符 2"/>
          <p:cNvSpPr>
            <a:spLocks noGrp="1"/>
          </p:cNvSpPr>
          <p:nvPr>
            <p:ph type="body" idx="1"/>
            <p:custDataLst>
              <p:tags r:id="rId2"/>
            </p:custDataLst>
          </p:nvPr>
        </p:nvSpPr>
        <p:spPr>
          <a:xfrm>
            <a:off x="2070100" y="4665345"/>
            <a:ext cx="8051800" cy="1078230"/>
          </a:xfrm>
        </p:spPr>
        <p:txBody>
          <a:bodyPr lIns="90000" tIns="0" rIns="90000" bIns="46800">
            <a:normAutofit/>
          </a:bodyPr>
          <a:lstStyle>
            <a:lvl1pPr marL="0" indent="0" algn="ctr" eaLnBrk="1" fontAlgn="auto" latinLnBrk="0" hangingPunct="1">
              <a:buNone/>
              <a:defRPr kumimoji="0" lang="zh-CN" altLang="en-US" sz="1600" b="0" i="0" u="none" strike="noStrike" kern="1200" cap="none" spc="200" normalizeH="0" baseline="0" noProof="1">
                <a:solidFill>
                  <a:schemeClr val="tx1"/>
                </a:solidFill>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1048664" name="矩形 11"/>
          <p:cNvSpPr/>
          <p:nvPr>
            <p:custDataLst>
              <p:tags r:id="rId3"/>
            </p:custDataLst>
          </p:nvPr>
        </p:nvSpPr>
        <p:spPr>
          <a:xfrm>
            <a:off x="158262" y="123092"/>
            <a:ext cx="11869615" cy="6559061"/>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048665" name="日期占位符 3"/>
          <p:cNvSpPr>
            <a:spLocks noGrp="1"/>
          </p:cNvSpPr>
          <p:nvPr>
            <p:ph type="dt" sz="half" idx="10"/>
            <p:custDataLst>
              <p:tags r:id="rId4"/>
            </p:custDataLst>
          </p:nvPr>
        </p:nvSpPr>
        <p:spPr/>
        <p:txBody>
          <a:bodyPr/>
          <a:lstStyle>
            <a:lvl1pPr>
              <a:defRPr>
                <a:solidFill>
                  <a:schemeClr val="tx1"/>
                </a:solidFill>
              </a:defRPr>
            </a:lvl1pPr>
          </a:lstStyle>
          <a:p>
            <a:fld id="{760FBDFE-C587-4B4C-A407-44438C67B59E}" type="datetimeFigureOut">
              <a:rPr lang="zh-CN" altLang="en-US" smtClean="0"/>
              <a:pPr/>
              <a:t>2022-03-03</a:t>
            </a:fld>
            <a:endParaRPr lang="zh-CN" altLang="en-US"/>
          </a:p>
        </p:txBody>
      </p:sp>
      <p:sp>
        <p:nvSpPr>
          <p:cNvPr id="1048666" name="页脚占位符 4"/>
          <p:cNvSpPr>
            <a:spLocks noGrp="1"/>
          </p:cNvSpPr>
          <p:nvPr>
            <p:ph type="ftr" sz="quarter" idx="11"/>
            <p:custDataLst>
              <p:tags r:id="rId5"/>
            </p:custDataLst>
          </p:nvPr>
        </p:nvSpPr>
        <p:spPr/>
        <p:txBody>
          <a:bodyPr/>
          <a:lstStyle>
            <a:lvl1pPr>
              <a:defRPr>
                <a:solidFill>
                  <a:schemeClr val="tx1"/>
                </a:solidFill>
              </a:defRPr>
            </a:lvl1pPr>
          </a:lstStyle>
          <a:p>
            <a:endParaRPr lang="zh-CN" altLang="en-US"/>
          </a:p>
        </p:txBody>
      </p:sp>
      <p:sp>
        <p:nvSpPr>
          <p:cNvPr id="1048667" name="灯片编号占位符 5"/>
          <p:cNvSpPr>
            <a:spLocks noGrp="1"/>
          </p:cNvSpPr>
          <p:nvPr>
            <p:ph type="sldNum" sz="quarter" idx="12"/>
            <p:custDataLst>
              <p:tags r:id="rId6"/>
            </p:custDataLst>
          </p:nvPr>
        </p:nvSpPr>
        <p:spPr/>
        <p:txBody>
          <a:bodyPr/>
          <a:lstStyle>
            <a:lvl1pPr>
              <a:defRPr>
                <a:solidFill>
                  <a:schemeClr val="tx1"/>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906"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1048907" name="内容占位符 2"/>
          <p:cNvSpPr>
            <a:spLocks noGrp="1"/>
          </p:cNvSpPr>
          <p:nvPr>
            <p:ph sz="half" idx="1"/>
            <p:custDataLst>
              <p:tags r:id="rId2"/>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1048908" name="内容占位符 3"/>
          <p:cNvSpPr>
            <a:spLocks noGrp="1"/>
          </p:cNvSpPr>
          <p:nvPr>
            <p:ph sz="half" idx="2"/>
            <p:custDataLst>
              <p:tags r:id="rId3"/>
            </p:custDataLst>
          </p:nvPr>
        </p:nvSpPr>
        <p:spPr>
          <a:xfrm>
            <a:off x="6238877" y="952508"/>
            <a:ext cx="5283242" cy="5388907"/>
          </a:xfrm>
        </p:spPr>
        <p:txBody>
          <a:bodyPr>
            <a:noAutofit/>
          </a:bodyPr>
          <a:lstStyle>
            <a:lvl1pPr>
              <a:defRPr sz="1600">
                <a:solidFill>
                  <a:schemeClr val="tx1">
                    <a:lumMod val="75000"/>
                    <a:lumOff val="25000"/>
                  </a:schemeClr>
                </a:solidFill>
                <a:latin typeface="微软雅黑" panose="020B0503020204020204" charset="-122"/>
                <a:ea typeface="微软雅黑" panose="020B0503020204020204" charset="-122"/>
              </a:defRPr>
            </a:lvl1pPr>
            <a:lvl2pPr>
              <a:defRPr sz="1600">
                <a:solidFill>
                  <a:schemeClr val="tx1">
                    <a:lumMod val="75000"/>
                    <a:lumOff val="25000"/>
                  </a:schemeClr>
                </a:solidFill>
                <a:latin typeface="微软雅黑" panose="020B0503020204020204" charset="-122"/>
                <a:ea typeface="微软雅黑" panose="020B0503020204020204" charset="-122"/>
              </a:defRPr>
            </a:lvl2pPr>
            <a:lvl3pPr>
              <a:defRPr sz="1600">
                <a:solidFill>
                  <a:schemeClr val="tx1">
                    <a:lumMod val="75000"/>
                    <a:lumOff val="25000"/>
                  </a:schemeClr>
                </a:solidFill>
                <a:latin typeface="微软雅黑" panose="020B0503020204020204" charset="-122"/>
                <a:ea typeface="微软雅黑" panose="020B0503020204020204" charset="-122"/>
              </a:defRPr>
            </a:lvl3pPr>
            <a:lvl4pPr>
              <a:defRPr sz="1600">
                <a:solidFill>
                  <a:schemeClr val="tx1">
                    <a:lumMod val="75000"/>
                    <a:lumOff val="25000"/>
                  </a:schemeClr>
                </a:solidFill>
                <a:latin typeface="微软雅黑" panose="020B0503020204020204" charset="-122"/>
                <a:ea typeface="微软雅黑" panose="020B0503020204020204" charset="-122"/>
              </a:defRPr>
            </a:lvl4pPr>
            <a:lvl5pPr>
              <a:defRPr sz="1600">
                <a:solidFill>
                  <a:schemeClr val="tx1">
                    <a:lumMod val="75000"/>
                    <a:lumOff val="2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909"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2022-03-03</a:t>
            </a:fld>
            <a:endParaRPr lang="zh-CN" altLang="en-US"/>
          </a:p>
        </p:txBody>
      </p:sp>
      <p:sp>
        <p:nvSpPr>
          <p:cNvPr id="1048910" name="页脚占位符 5"/>
          <p:cNvSpPr>
            <a:spLocks noGrp="1"/>
          </p:cNvSpPr>
          <p:nvPr>
            <p:ph type="ftr" sz="quarter" idx="11"/>
            <p:custDataLst>
              <p:tags r:id="rId5"/>
            </p:custDataLst>
          </p:nvPr>
        </p:nvSpPr>
        <p:spPr/>
        <p:txBody>
          <a:bodyPr/>
          <a:lstStyle/>
          <a:p>
            <a:endParaRPr lang="zh-CN" altLang="en-US"/>
          </a:p>
        </p:txBody>
      </p:sp>
      <p:sp>
        <p:nvSpPr>
          <p:cNvPr id="1048911"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98"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1048899"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1048900"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901"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1048902"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903"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2022-03-03</a:t>
            </a:fld>
            <a:endParaRPr lang="zh-CN" altLang="en-US"/>
          </a:p>
        </p:txBody>
      </p:sp>
      <p:sp>
        <p:nvSpPr>
          <p:cNvPr id="1048904" name="页脚占位符 7"/>
          <p:cNvSpPr>
            <a:spLocks noGrp="1"/>
          </p:cNvSpPr>
          <p:nvPr>
            <p:ph type="ftr" sz="quarter" idx="11"/>
            <p:custDataLst>
              <p:tags r:id="rId7"/>
            </p:custDataLst>
          </p:nvPr>
        </p:nvSpPr>
        <p:spPr/>
        <p:txBody>
          <a:bodyPr/>
          <a:lstStyle/>
          <a:p>
            <a:endParaRPr lang="zh-CN" altLang="en-US"/>
          </a:p>
        </p:txBody>
      </p:sp>
      <p:sp>
        <p:nvSpPr>
          <p:cNvPr id="1048905"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923"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1048924"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2022-03-03</a:t>
            </a:fld>
            <a:endParaRPr lang="zh-CN" altLang="en-US"/>
          </a:p>
        </p:txBody>
      </p:sp>
      <p:sp>
        <p:nvSpPr>
          <p:cNvPr id="1048925" name="页脚占位符 3"/>
          <p:cNvSpPr>
            <a:spLocks noGrp="1"/>
          </p:cNvSpPr>
          <p:nvPr>
            <p:ph type="ftr" sz="quarter" idx="11"/>
            <p:custDataLst>
              <p:tags r:id="rId3"/>
            </p:custDataLst>
          </p:nvPr>
        </p:nvSpPr>
        <p:spPr/>
        <p:txBody>
          <a:bodyPr/>
          <a:lstStyle/>
          <a:p>
            <a:endParaRPr lang="zh-CN" altLang="en-US"/>
          </a:p>
        </p:txBody>
      </p:sp>
      <p:sp>
        <p:nvSpPr>
          <p:cNvPr id="1048926"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895"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2022-03-03</a:t>
            </a:fld>
            <a:endParaRPr lang="zh-CN" altLang="en-US"/>
          </a:p>
        </p:txBody>
      </p:sp>
      <p:sp>
        <p:nvSpPr>
          <p:cNvPr id="1048896" name="页脚占位符 2"/>
          <p:cNvSpPr>
            <a:spLocks noGrp="1"/>
          </p:cNvSpPr>
          <p:nvPr>
            <p:ph type="ftr" sz="quarter" idx="11"/>
            <p:custDataLst>
              <p:tags r:id="rId2"/>
            </p:custDataLst>
          </p:nvPr>
        </p:nvSpPr>
        <p:spPr/>
        <p:txBody>
          <a:bodyPr/>
          <a:lstStyle/>
          <a:p>
            <a:endParaRPr lang="zh-CN" altLang="en-US"/>
          </a:p>
        </p:txBody>
      </p:sp>
      <p:sp>
        <p:nvSpPr>
          <p:cNvPr id="1048897"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48917"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1048918"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5pPr>
          </a:lstStyle>
          <a:p>
            <a:pPr lvl="0"/>
            <a:endParaRPr dirty="0">
              <a:sym typeface="+mn-ea"/>
            </a:endParaRPr>
          </a:p>
        </p:txBody>
      </p:sp>
      <p:sp>
        <p:nvSpPr>
          <p:cNvPr id="1048919"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p>
        </p:txBody>
      </p:sp>
      <p:sp>
        <p:nvSpPr>
          <p:cNvPr id="1048920" name="日期占位符 4"/>
          <p:cNvSpPr>
            <a:spLocks noGrp="1"/>
          </p:cNvSpPr>
          <p:nvPr>
            <p:ph type="dt" sz="half" idx="10"/>
            <p:custDataLst>
              <p:tags r:id="rId4"/>
            </p:custDataLst>
          </p:nvPr>
        </p:nvSpPr>
        <p:spPr/>
        <p:txBody>
          <a:bodyPr/>
          <a:lstStyle/>
          <a:p>
            <a:fld id="{9EFD9D74-47D9-4702-A33C-335B63B48DBF}" type="datetimeFigureOut">
              <a:rPr lang="zh-CN" altLang="en-US" smtClean="0"/>
              <a:pPr/>
              <a:t>2022-03-03</a:t>
            </a:fld>
            <a:endParaRPr lang="zh-CN" altLang="en-US" dirty="0"/>
          </a:p>
        </p:txBody>
      </p:sp>
      <p:sp>
        <p:nvSpPr>
          <p:cNvPr id="1048921" name="页脚占位符 5"/>
          <p:cNvSpPr>
            <a:spLocks noGrp="1"/>
          </p:cNvSpPr>
          <p:nvPr>
            <p:ph type="ftr" sz="quarter" idx="11"/>
            <p:custDataLst>
              <p:tags r:id="rId5"/>
            </p:custDataLst>
          </p:nvPr>
        </p:nvSpPr>
        <p:spPr/>
        <p:txBody>
          <a:bodyPr/>
          <a:lstStyle/>
          <a:p>
            <a:endParaRPr lang="zh-CN" altLang="en-US" dirty="0"/>
          </a:p>
        </p:txBody>
      </p:sp>
      <p:sp>
        <p:nvSpPr>
          <p:cNvPr id="1048922" name="灯片编号占位符 6"/>
          <p:cNvSpPr>
            <a:spLocks noGrp="1"/>
          </p:cNvSpPr>
          <p:nvPr>
            <p:ph type="sldNum" sz="quarter" idx="12"/>
            <p:custDataLst>
              <p:tags r:id="rId6"/>
            </p:custDataLst>
          </p:nvPr>
        </p:nvSpPr>
        <p:spPr/>
        <p:txBody>
          <a:body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91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104891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1pPr>
            <a:lvl2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2pPr>
            <a:lvl3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3pPr>
            <a:lvl4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4pPr>
            <a:lvl5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91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2022-03-03</a:t>
            </a:fld>
            <a:endParaRPr lang="zh-CN" altLang="en-US"/>
          </a:p>
        </p:txBody>
      </p:sp>
      <p:sp>
        <p:nvSpPr>
          <p:cNvPr id="1048915" name="页脚占位符 4"/>
          <p:cNvSpPr>
            <a:spLocks noGrp="1"/>
          </p:cNvSpPr>
          <p:nvPr>
            <p:ph type="ftr" sz="quarter" idx="11"/>
            <p:custDataLst>
              <p:tags r:id="rId4"/>
            </p:custDataLst>
          </p:nvPr>
        </p:nvSpPr>
        <p:spPr/>
        <p:txBody>
          <a:bodyPr/>
          <a:lstStyle/>
          <a:p>
            <a:endParaRPr lang="zh-CN" altLang="en-US"/>
          </a:p>
        </p:txBody>
      </p:sp>
      <p:sp>
        <p:nvSpPr>
          <p:cNvPr id="104891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62.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tile tx="0" ty="0" sx="100000" sy="100000" flip="none" algn="tl"/>
        </a:blipFill>
        <a:effectLst/>
      </p:bgPr>
    </p:bg>
    <p:spTree>
      <p:nvGrpSpPr>
        <p:cNvPr id="1" name=""/>
        <p:cNvGrpSpPr/>
        <p:nvPr/>
      </p:nvGrpSpPr>
      <p:grpSpPr>
        <a:xfrm>
          <a:off x="0" y="0"/>
          <a:ext cx="0" cy="0"/>
          <a:chOff x="0" y="0"/>
          <a:chExt cx="0" cy="0"/>
        </a:xfrm>
      </p:grpSpPr>
      <p:sp>
        <p:nvSpPr>
          <p:cNvPr id="1048625" name="标题占位符 1"/>
          <p:cNvSpPr>
            <a:spLocks noGrp="1"/>
          </p:cNvSpPr>
          <p:nvPr>
            <p:ph type="title"/>
            <p:custDataLst>
              <p:tags r:id="rId13"/>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p>
        </p:txBody>
      </p:sp>
      <p:sp>
        <p:nvSpPr>
          <p:cNvPr id="1048626" name="文本占位符 2"/>
          <p:cNvSpPr>
            <a:spLocks noGrp="1"/>
          </p:cNvSpPr>
          <p:nvPr>
            <p:ph type="body" idx="1"/>
            <p:custDataLst>
              <p:tags r:id="rId14"/>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627"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2022-03-03</a:t>
            </a:fld>
            <a:endParaRPr lang="zh-CN" altLang="en-US"/>
          </a:p>
        </p:txBody>
      </p:sp>
      <p:sp>
        <p:nvSpPr>
          <p:cNvPr id="1048628"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1048629"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1048630"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20" cstate="print"/>
          <a:stretch>
            <a:fillRect/>
          </a:stretch>
        </p:blipFill>
        <p:spPr>
          <a:xfrm>
            <a:off x="10306910" y="0"/>
            <a:ext cx="1885090" cy="9244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30000"/>
        </a:lnSpc>
        <a:spcBef>
          <a:spcPct val="0"/>
        </a:spcBef>
        <a:buNone/>
        <a:defRPr sz="2400" b="1" u="none" strike="noStrike" kern="1200" cap="none" spc="200" normalizeH="0" baseline="0">
          <a:solidFill>
            <a:schemeClr val="tx1">
              <a:lumMod val="75000"/>
              <a:lumOff val="25000"/>
            </a:schemeClr>
          </a:solidFill>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75000"/>
              <a:lumOff val="25000"/>
            </a:schemeClr>
          </a:solidFill>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200" normalizeH="0" baseline="0">
          <a:solidFill>
            <a:schemeClr val="tx1">
              <a:lumMod val="75000"/>
              <a:lumOff val="25000"/>
            </a:schemeClr>
          </a:solidFill>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75000"/>
              <a:lumOff val="25000"/>
            </a:schemeClr>
          </a:solidFill>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75000"/>
              <a:lumOff val="25000"/>
            </a:schemeClr>
          </a:solidFill>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75000"/>
              <a:lumOff val="25000"/>
            </a:schemeClr>
          </a:solidFill>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2022-03-03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a:p>
        </p:txBody>
      </p:sp>
      <p:sp>
        <p:nvSpPr>
          <p:cNvPr id="7"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6" cstate="print"/>
          <a:stretch>
            <a:fillRect/>
          </a:stretch>
        </p:blipFill>
        <p:spPr>
          <a:xfrm>
            <a:off x="10306910" y="0"/>
            <a:ext cx="1885090" cy="9244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标题 5"/>
          <p:cNvSpPr>
            <a:spLocks noGrp="1"/>
          </p:cNvSpPr>
          <p:nvPr>
            <p:ph type="ctrTitle"/>
          </p:nvPr>
        </p:nvSpPr>
        <p:spPr>
          <a:xfrm>
            <a:off x="1341755" y="1845945"/>
            <a:ext cx="9756775" cy="2890520"/>
          </a:xfrm>
        </p:spPr>
        <p:txBody>
          <a:bodyPr>
            <a:normAutofit fontScale="90000"/>
          </a:bodyPr>
          <a:lstStyle/>
          <a:p>
            <a:pPr algn="ctr">
              <a:lnSpc>
                <a:spcPct val="100000"/>
              </a:lnSpc>
              <a:buClrTx/>
              <a:buSzTx/>
              <a:buFontTx/>
            </a:pPr>
            <a:r>
              <a:rPr lang="zh-CN" altLang="en-US" sz="6600" spc="100">
                <a:solidFill>
                  <a:schemeClr val="tx1"/>
                </a:solidFill>
                <a:uFillTx/>
                <a:latin typeface="+mn-lt"/>
                <a:ea typeface="+mn-ea"/>
                <a:cs typeface="+mn-cs"/>
              </a:rPr>
              <a:t> </a:t>
            </a:r>
            <a:r>
              <a:rPr lang="zh-CN" altLang="en-US" sz="6600" spc="100">
                <a:solidFill>
                  <a:srgbClr val="0070C0"/>
                </a:solidFill>
                <a:uFillTx/>
                <a:latin typeface="+mn-lt"/>
                <a:ea typeface="+mn-ea"/>
                <a:cs typeface="+mn-cs"/>
              </a:rPr>
              <a:t>南京邮电大学</a:t>
            </a:r>
            <a:br>
              <a:rPr lang="zh-CN" altLang="en-US" sz="6600" spc="100">
                <a:solidFill>
                  <a:srgbClr val="0070C0"/>
                </a:solidFill>
                <a:uFillTx/>
                <a:latin typeface="+mn-lt"/>
                <a:ea typeface="+mn-ea"/>
                <a:cs typeface="+mn-cs"/>
              </a:rPr>
            </a:br>
            <a:r>
              <a:rPr lang="zh-CN" altLang="en-US" sz="6600" spc="100">
                <a:solidFill>
                  <a:srgbClr val="0070C0"/>
                </a:solidFill>
                <a:uFillTx/>
                <a:latin typeface="+mn-lt"/>
                <a:ea typeface="+mn-ea"/>
                <a:cs typeface="+mn-cs"/>
              </a:rPr>
              <a:t> 直播平台学生使用说明</a:t>
            </a:r>
            <a:r>
              <a:rPr lang="zh-CN" altLang="en-US" sz="6600" b="1" dirty="0">
                <a:solidFill>
                  <a:schemeClr val="bg1"/>
                </a:solidFill>
                <a:latin typeface="+mn-lt"/>
                <a:ea typeface="+mn-ea"/>
                <a:cs typeface="+mn-ea"/>
                <a:sym typeface="+mn-lt"/>
              </a:rPr>
              <a:t/>
            </a:r>
            <a:br>
              <a:rPr lang="zh-CN" altLang="en-US" sz="6600" b="1" dirty="0">
                <a:solidFill>
                  <a:schemeClr val="bg1"/>
                </a:solidFill>
                <a:latin typeface="+mn-lt"/>
                <a:ea typeface="+mn-ea"/>
                <a:cs typeface="+mn-ea"/>
                <a:sym typeface="+mn-lt"/>
              </a:rPr>
            </a:br>
            <a:endParaRPr lang="zh-CN" altLang="en-US" sz="6600" spc="100">
              <a:solidFill>
                <a:srgbClr val="0070C0"/>
              </a:solidFill>
              <a:uFillTx/>
              <a:latin typeface="+mn-lt"/>
              <a:ea typeface="+mn-ea"/>
              <a:cs typeface="+mn-cs"/>
            </a:endParaRPr>
          </a:p>
        </p:txBody>
      </p:sp>
      <p:sp>
        <p:nvSpPr>
          <p:cNvPr id="2" name="TextBox 1"/>
          <p:cNvSpPr txBox="1"/>
          <p:nvPr/>
        </p:nvSpPr>
        <p:spPr>
          <a:xfrm>
            <a:off x="4223560" y="4649627"/>
            <a:ext cx="4234180" cy="1383665"/>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a:r>
              <a:rPr lang="zh-CN" altLang="en-US" sz="2800" b="1" spc="100">
                <a:solidFill>
                  <a:srgbClr val="0070C0"/>
                </a:solidFill>
                <a:uFillTx/>
              </a:rPr>
              <a:t>信息化建设与管理办公室</a:t>
            </a:r>
          </a:p>
          <a:p>
            <a:pPr algn="ctr"/>
            <a:endParaRPr lang="zh-CN" altLang="en-US" sz="2800" b="1" spc="100">
              <a:solidFill>
                <a:srgbClr val="0070C0"/>
              </a:solidFill>
              <a:uFillTx/>
            </a:endParaRPr>
          </a:p>
          <a:p>
            <a:pPr algn="ctr"/>
            <a:r>
              <a:rPr lang="zh-CN" altLang="en-US" sz="2800" b="1" spc="100">
                <a:solidFill>
                  <a:srgbClr val="0070C0"/>
                </a:solidFill>
                <a:uFillTx/>
              </a:rPr>
              <a:t>2020年05月20日</a:t>
            </a:r>
            <a:endParaRPr lang="zh-CN" altLang="en-US" sz="2800" b="1" dirty="0" smtClean="0">
              <a:solidFill>
                <a:srgbClr val="00B0F0"/>
              </a:solidFill>
              <a:effectLst/>
            </a:endParaRPr>
          </a:p>
        </p:txBody>
      </p:sp>
    </p:spTree>
    <p:custDataLst>
      <p:tags r:id="rId1"/>
    </p:custData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20" y="0"/>
            <a:ext cx="9323070" cy="829945"/>
          </a:xfrm>
          <a:prstGeom prst="rect">
            <a:avLst/>
          </a:prstGeom>
          <a:noFill/>
          <a:ln>
            <a:noFill/>
          </a:ln>
        </p:spPr>
        <p:txBody>
          <a:bodyPr wrap="square" rtlCol="0" anchor="t">
            <a:spAutoFit/>
            <a:scene3d>
              <a:camera prst="orthographicFront">
                <a:rot lat="0" lon="0" rev="0"/>
              </a:camera>
              <a:lightRig rig="threePt" dir="t"/>
            </a:scene3d>
          </a:bodyPr>
          <a:lstStyle/>
          <a:p>
            <a:pPr algn="l" fontAlgn="auto">
              <a:lnSpc>
                <a:spcPct val="150000"/>
              </a:lnSpc>
              <a:buClrTx/>
              <a:buSzTx/>
              <a:buFontTx/>
            </a:pPr>
            <a:r>
              <a:rPr lang="zh-CN" altLang="en-US" sz="3200" b="1" spc="100">
                <a:solidFill>
                  <a:srgbClr val="0070C0"/>
                </a:solidFill>
                <a:uFillTx/>
                <a:sym typeface="+mn-ea"/>
              </a:rPr>
              <a:t>一、直播平台功能说明及登录</a:t>
            </a:r>
          </a:p>
        </p:txBody>
      </p:sp>
      <p:sp>
        <p:nvSpPr>
          <p:cNvPr id="5" name="矩形 4"/>
          <p:cNvSpPr/>
          <p:nvPr/>
        </p:nvSpPr>
        <p:spPr>
          <a:xfrm>
            <a:off x="8255" y="590550"/>
            <a:ext cx="12183745" cy="3462486"/>
          </a:xfrm>
          <a:prstGeom prst="rect">
            <a:avLst/>
          </a:prstGeom>
          <a:noFill/>
          <a:ln>
            <a:noFill/>
          </a:ln>
        </p:spPr>
        <p:txBody>
          <a:bodyPr wrap="square" rtlCol="0" anchor="t">
            <a:spAutoFit/>
            <a:scene3d>
              <a:camera prst="orthographicFront">
                <a:rot lat="0" lon="0" rev="0"/>
              </a:camera>
              <a:lightRig rig="threePt" dir="t"/>
            </a:scene3d>
          </a:bodyPr>
          <a:lstStyle/>
          <a:p>
            <a:pPr lvl="1" indent="0" algn="ctr">
              <a:lnSpc>
                <a:spcPct val="150000"/>
              </a:lnSpc>
              <a:buFont typeface="Wingdings" panose="05000000000000000000" pitchFamily="2" charset="2"/>
              <a:buNone/>
            </a:pPr>
            <a:r>
              <a:rPr lang="zh-CN" altLang="en-US" sz="2000" b="1" spc="100" dirty="0">
                <a:solidFill>
                  <a:srgbClr val="0070C0"/>
                </a:solidFill>
                <a:uFillTx/>
                <a:sym typeface="+mn-ea"/>
              </a:rPr>
              <a:t>学校直播平台功能说明</a:t>
            </a:r>
          </a:p>
          <a:p>
            <a:pPr lvl="1" indent="0" algn="l">
              <a:lnSpc>
                <a:spcPct val="150000"/>
              </a:lnSpc>
              <a:buFont typeface="Wingdings" panose="05000000000000000000" pitchFamily="2" charset="2"/>
              <a:buNone/>
            </a:pPr>
            <a:r>
              <a:rPr lang="zh-CN" altLang="en-US" b="1" spc="100" dirty="0">
                <a:solidFill>
                  <a:srgbClr val="0070C0"/>
                </a:solidFill>
                <a:uFillTx/>
                <a:sym typeface="+mn-ea"/>
              </a:rPr>
              <a:t>直播平台后台可提供教学直播观看、教学视频点播回放、直播计划查询（课表）、课堂资料（课件）下载，课堂扫码签到等功能。学校教学直播平台覆盖三牌楼校区和仙林校</a:t>
            </a:r>
            <a:r>
              <a:rPr lang="zh-CN" altLang="en-US" b="1" spc="100" dirty="0" smtClean="0">
                <a:solidFill>
                  <a:srgbClr val="0070C0"/>
                </a:solidFill>
                <a:uFillTx/>
                <a:sym typeface="+mn-ea"/>
              </a:rPr>
              <a:t>区绝大多数教室。</a:t>
            </a:r>
            <a:endParaRPr lang="zh-CN" altLang="en-US" b="1" spc="100" dirty="0">
              <a:solidFill>
                <a:srgbClr val="0070C0"/>
              </a:solidFill>
              <a:uFillTx/>
              <a:sym typeface="+mn-ea"/>
            </a:endParaRPr>
          </a:p>
          <a:p>
            <a:pPr lvl="1" indent="0" algn="l">
              <a:lnSpc>
                <a:spcPct val="150000"/>
              </a:lnSpc>
              <a:buFont typeface="Wingdings" panose="05000000000000000000" pitchFamily="2" charset="2"/>
              <a:buNone/>
            </a:pPr>
            <a:r>
              <a:rPr lang="zh-CN" altLang="en-US" b="1" spc="100" dirty="0">
                <a:solidFill>
                  <a:srgbClr val="0070C0"/>
                </a:solidFill>
                <a:uFillTx/>
                <a:sym typeface="+mn-ea"/>
              </a:rPr>
              <a:t>系统根据课表信息自动开启录制和直播，课堂画面和电脑课件画面实时同步直播。</a:t>
            </a:r>
          </a:p>
          <a:p>
            <a:pPr lvl="1" indent="0" algn="l">
              <a:lnSpc>
                <a:spcPct val="150000"/>
              </a:lnSpc>
              <a:buFont typeface="Wingdings" panose="05000000000000000000" pitchFamily="2" charset="2"/>
              <a:buNone/>
            </a:pPr>
            <a:r>
              <a:rPr lang="zh-CN" altLang="en-US" b="1" spc="100" dirty="0">
                <a:solidFill>
                  <a:srgbClr val="0070C0"/>
                </a:solidFill>
                <a:uFillTx/>
                <a:sym typeface="+mn-ea"/>
              </a:rPr>
              <a:t>（1）平台登录：</a:t>
            </a:r>
          </a:p>
          <a:p>
            <a:pPr lvl="1" indent="0" algn="l">
              <a:lnSpc>
                <a:spcPct val="150000"/>
              </a:lnSpc>
              <a:buFont typeface="Wingdings" panose="05000000000000000000" pitchFamily="2" charset="2"/>
              <a:buNone/>
            </a:pPr>
            <a:r>
              <a:rPr lang="zh-CN" altLang="en-US" b="1" spc="100" dirty="0">
                <a:solidFill>
                  <a:srgbClr val="0070C0"/>
                </a:solidFill>
                <a:uFillTx/>
                <a:sym typeface="+mn-ea"/>
              </a:rPr>
              <a:t>使用浏览器（建议chrome、搜狗等）打开平台地址http://njupt.smartclass.cn  直接跳转南京邮电大学统一身份认证页面，输入学号和智慧校园密码即可登录。</a:t>
            </a:r>
            <a:endParaRPr lang="zh-CN" altLang="en-US" b="1" spc="100" dirty="0">
              <a:solidFill>
                <a:srgbClr val="0070C0"/>
              </a:solidFill>
              <a:uFillTx/>
            </a:endParaRPr>
          </a:p>
          <a:p>
            <a:pPr lvl="1" indent="0" algn="l">
              <a:lnSpc>
                <a:spcPct val="150000"/>
              </a:lnSpc>
              <a:buFont typeface="Wingdings" panose="05000000000000000000" pitchFamily="2" charset="2"/>
              <a:buNone/>
            </a:pPr>
            <a:endParaRPr lang="zh-CN" altLang="en-US" b="1" spc="100" dirty="0">
              <a:solidFill>
                <a:srgbClr val="0070C0"/>
              </a:solidFill>
              <a:uFillTx/>
              <a:sym typeface="+mn-ea"/>
            </a:endParaRPr>
          </a:p>
        </p:txBody>
      </p:sp>
      <p:pic>
        <p:nvPicPr>
          <p:cNvPr id="3" name="图片 2"/>
          <p:cNvPicPr>
            <a:picLocks noChangeAspect="1"/>
          </p:cNvPicPr>
          <p:nvPr/>
        </p:nvPicPr>
        <p:blipFill>
          <a:blip r:embed="rId4"/>
          <a:stretch>
            <a:fillRect/>
          </a:stretch>
        </p:blipFill>
        <p:spPr>
          <a:xfrm>
            <a:off x="5735320" y="3940175"/>
            <a:ext cx="5901055" cy="281051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656215" y="4058993"/>
            <a:ext cx="4599543" cy="2331049"/>
          </a:xfrm>
          <a:prstGeom prst="rect">
            <a:avLst/>
          </a:prstGeom>
          <a:noFill/>
          <a:ln w="9525">
            <a:noFill/>
            <a:miter lim="800000"/>
            <a:headEnd/>
            <a:tailEnd/>
          </a:ln>
          <a:effectLst/>
        </p:spPr>
      </p:pic>
    </p:spTree>
    <p:custDataLst>
      <p:tags r:id="rId1"/>
    </p:custData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1655" y="774065"/>
            <a:ext cx="10186670" cy="829945"/>
          </a:xfrm>
          <a:prstGeom prst="rect">
            <a:avLst/>
          </a:prstGeom>
        </p:spPr>
        <p:txBody>
          <a:bodyPr wrap="square">
            <a:spAutoFit/>
          </a:bodyPr>
          <a:lstStyle/>
          <a:p>
            <a:pPr lvl="0" algn="l">
              <a:buClrTx/>
              <a:buSzTx/>
              <a:buFontTx/>
            </a:pPr>
            <a:r>
              <a:rPr lang="zh-CN" altLang="en-US" sz="2400" b="1" spc="100">
                <a:solidFill>
                  <a:srgbClr val="0070C0"/>
                </a:solidFill>
                <a:uFillTx/>
                <a:sym typeface="+mn-ea"/>
              </a:rPr>
              <a:t>二、收看课堂教学直播：上课时点击进入直播课堂页面即可查看本人正在进行的课程，点击观看直播，即可观看教学直播。</a:t>
            </a:r>
          </a:p>
        </p:txBody>
      </p:sp>
      <p:pic>
        <p:nvPicPr>
          <p:cNvPr id="3" name="图片 2"/>
          <p:cNvPicPr>
            <a:picLocks noChangeAspect="1"/>
          </p:cNvPicPr>
          <p:nvPr/>
        </p:nvPicPr>
        <p:blipFill>
          <a:blip r:embed="rId4"/>
          <a:stretch>
            <a:fillRect/>
          </a:stretch>
        </p:blipFill>
        <p:spPr>
          <a:xfrm>
            <a:off x="671195" y="1604010"/>
            <a:ext cx="11245215" cy="5039995"/>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1655" y="774065"/>
            <a:ext cx="10186670" cy="829945"/>
          </a:xfrm>
          <a:prstGeom prst="rect">
            <a:avLst/>
          </a:prstGeom>
        </p:spPr>
        <p:txBody>
          <a:bodyPr wrap="square">
            <a:spAutoFit/>
          </a:bodyPr>
          <a:lstStyle/>
          <a:p>
            <a:pPr lvl="0" algn="l">
              <a:buClrTx/>
              <a:buSzTx/>
              <a:buFontTx/>
            </a:pPr>
            <a:r>
              <a:rPr lang="zh-CN" altLang="en-US" sz="2400" b="1" spc="100">
                <a:solidFill>
                  <a:srgbClr val="0070C0"/>
                </a:solidFill>
                <a:uFillTx/>
                <a:sym typeface="+mn-ea"/>
              </a:rPr>
              <a:t>进入直播页面，未返校学生选择云直播即可收看教室同步教学画面，点击底部切换按键，可在教师画面和</a:t>
            </a:r>
            <a:r>
              <a:rPr lang="en-US" altLang="zh-CN" sz="2400" b="1" spc="100">
                <a:solidFill>
                  <a:srgbClr val="0070C0"/>
                </a:solidFill>
                <a:uFillTx/>
                <a:sym typeface="+mn-ea"/>
              </a:rPr>
              <a:t>PPT</a:t>
            </a:r>
            <a:r>
              <a:rPr lang="zh-CN" altLang="en-US" sz="2400" b="1" spc="100">
                <a:solidFill>
                  <a:srgbClr val="0070C0"/>
                </a:solidFill>
                <a:uFillTx/>
                <a:sym typeface="+mn-ea"/>
              </a:rPr>
              <a:t>画面间进行切换</a:t>
            </a:r>
          </a:p>
        </p:txBody>
      </p:sp>
      <p:pic>
        <p:nvPicPr>
          <p:cNvPr id="12" name="图片 12"/>
          <p:cNvPicPr>
            <a:picLocks noChangeAspect="1"/>
          </p:cNvPicPr>
          <p:nvPr/>
        </p:nvPicPr>
        <p:blipFill>
          <a:blip r:embed="rId4"/>
          <a:stretch>
            <a:fillRect/>
          </a:stretch>
        </p:blipFill>
        <p:spPr>
          <a:xfrm>
            <a:off x="1038860" y="1741170"/>
            <a:ext cx="9689465" cy="5125085"/>
          </a:xfrm>
          <a:prstGeom prst="rect">
            <a:avLst/>
          </a:prstGeom>
          <a:noFill/>
          <a:ln>
            <a:noFill/>
          </a:ln>
        </p:spPr>
      </p:pic>
    </p:spTree>
    <p:custDataLst>
      <p:tags r:id="rId1"/>
    </p:custData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200" y="477520"/>
            <a:ext cx="8917940" cy="706755"/>
          </a:xfrm>
          <a:prstGeom prst="rect">
            <a:avLst/>
          </a:prstGeom>
        </p:spPr>
        <p:txBody>
          <a:bodyPr wrap="square">
            <a:spAutoFit/>
          </a:bodyPr>
          <a:lstStyle/>
          <a:p>
            <a:pPr lvl="0" algn="l">
              <a:buClrTx/>
              <a:buSzTx/>
              <a:buFontTx/>
            </a:pPr>
            <a:r>
              <a:rPr lang="zh-CN" altLang="en-US" sz="2000" b="1" spc="100">
                <a:solidFill>
                  <a:srgbClr val="0070C0"/>
                </a:solidFill>
                <a:uFillTx/>
                <a:sym typeface="+mn-ea"/>
              </a:rPr>
              <a:t>（</a:t>
            </a:r>
            <a:r>
              <a:rPr lang="en-US" altLang="zh-CN" sz="2000" b="1" spc="100">
                <a:solidFill>
                  <a:srgbClr val="0070C0"/>
                </a:solidFill>
                <a:uFillTx/>
                <a:sym typeface="+mn-ea"/>
              </a:rPr>
              <a:t>3</a:t>
            </a:r>
            <a:r>
              <a:rPr lang="zh-CN" altLang="en-US" sz="2000" b="1" spc="100">
                <a:solidFill>
                  <a:srgbClr val="0070C0"/>
                </a:solidFill>
                <a:uFillTx/>
                <a:sym typeface="+mn-ea"/>
              </a:rPr>
              <a:t>）课程回放点播功能：点击录播课堂课程主页查看学生本人参与课程，可以进行点播回放、下载，巩固学习。</a:t>
            </a:r>
          </a:p>
        </p:txBody>
      </p:sp>
      <p:pic>
        <p:nvPicPr>
          <p:cNvPr id="19" name="图片 17"/>
          <p:cNvPicPr>
            <a:picLocks noChangeAspect="1"/>
          </p:cNvPicPr>
          <p:nvPr/>
        </p:nvPicPr>
        <p:blipFill>
          <a:blip r:embed="rId4"/>
          <a:stretch>
            <a:fillRect/>
          </a:stretch>
        </p:blipFill>
        <p:spPr>
          <a:xfrm>
            <a:off x="893445" y="1271905"/>
            <a:ext cx="10685145" cy="5585460"/>
          </a:xfrm>
          <a:prstGeom prst="rect">
            <a:avLst/>
          </a:prstGeom>
          <a:noFill/>
          <a:ln>
            <a:noFill/>
          </a:ln>
        </p:spPr>
      </p:pic>
    </p:spTree>
    <p:custDataLst>
      <p:tags r:id="rId1"/>
    </p:custData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95895" y="1259840"/>
            <a:ext cx="4001770" cy="3538220"/>
          </a:xfrm>
          <a:prstGeom prst="rect">
            <a:avLst/>
          </a:prstGeom>
        </p:spPr>
        <p:txBody>
          <a:bodyPr wrap="square">
            <a:spAutoFit/>
          </a:bodyPr>
          <a:lstStyle/>
          <a:p>
            <a:pPr lvl="0" algn="l">
              <a:buClrTx/>
              <a:buSzTx/>
              <a:buFontTx/>
            </a:pPr>
            <a:endParaRPr lang="zh-CN" altLang="en-US" sz="2800" b="1" spc="100">
              <a:solidFill>
                <a:srgbClr val="0070C0"/>
              </a:solidFill>
              <a:uFillTx/>
              <a:sym typeface="+mn-ea"/>
            </a:endParaRPr>
          </a:p>
          <a:p>
            <a:pPr lvl="0" algn="l">
              <a:buClrTx/>
              <a:buSzTx/>
              <a:buFontTx/>
            </a:pPr>
            <a:r>
              <a:rPr lang="zh-CN" altLang="en-US" sz="2800" b="1" spc="100">
                <a:solidFill>
                  <a:srgbClr val="0070C0"/>
                </a:solidFill>
                <a:uFillTx/>
                <a:sym typeface="+mn-ea"/>
              </a:rPr>
              <a:t>（</a:t>
            </a:r>
            <a:r>
              <a:rPr lang="en-US" altLang="zh-CN" sz="2800" b="1" spc="100">
                <a:solidFill>
                  <a:srgbClr val="0070C0"/>
                </a:solidFill>
                <a:uFillTx/>
                <a:sym typeface="+mn-ea"/>
              </a:rPr>
              <a:t>4</a:t>
            </a:r>
            <a:r>
              <a:rPr lang="zh-CN" altLang="en-US" sz="2800" b="1" spc="100">
                <a:solidFill>
                  <a:srgbClr val="0070C0"/>
                </a:solidFill>
                <a:uFillTx/>
                <a:sym typeface="+mn-ea"/>
              </a:rPr>
              <a:t>）课堂资料下载：</a:t>
            </a:r>
          </a:p>
          <a:p>
            <a:pPr lvl="0" algn="l">
              <a:buClrTx/>
              <a:buSzTx/>
              <a:buFontTx/>
            </a:pPr>
            <a:endParaRPr lang="zh-CN" sz="2800" b="1" dirty="0">
              <a:sym typeface="+mn-ea"/>
            </a:endParaRPr>
          </a:p>
          <a:p>
            <a:pPr lvl="0" algn="l">
              <a:buClrTx/>
              <a:buSzTx/>
              <a:buFontTx/>
            </a:pPr>
            <a:r>
              <a:rPr lang="zh-CN" altLang="en-US" sz="2800" b="1" spc="100">
                <a:solidFill>
                  <a:srgbClr val="0070C0"/>
                </a:solidFill>
                <a:uFillTx/>
                <a:sym typeface="+mn-ea"/>
              </a:rPr>
              <a:t>学生可在录播课堂—课程主页—本人参与课程界面下载老师共享课堂资料（教学PPT等）。</a:t>
            </a:r>
            <a:endParaRPr sz="2800" b="1" dirty="0">
              <a:sym typeface="+mn-ea"/>
            </a:endParaRPr>
          </a:p>
          <a:p>
            <a:pPr lvl="0" algn="l">
              <a:buClrTx/>
              <a:buSzTx/>
              <a:buFontTx/>
            </a:pPr>
            <a:endParaRPr sz="2800" b="1" dirty="0">
              <a:sym typeface="+mn-ea"/>
            </a:endParaRPr>
          </a:p>
        </p:txBody>
      </p:sp>
      <p:pic>
        <p:nvPicPr>
          <p:cNvPr id="3" name="图片 2"/>
          <p:cNvPicPr>
            <a:picLocks noChangeAspect="1"/>
          </p:cNvPicPr>
          <p:nvPr/>
        </p:nvPicPr>
        <p:blipFill>
          <a:blip r:embed="rId4"/>
          <a:stretch>
            <a:fillRect/>
          </a:stretch>
        </p:blipFill>
        <p:spPr>
          <a:xfrm>
            <a:off x="0" y="1082040"/>
            <a:ext cx="7796530" cy="5008880"/>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102"/>
          <p:cNvSpPr/>
          <p:nvPr/>
        </p:nvSpPr>
        <p:spPr>
          <a:xfrm>
            <a:off x="461645" y="160020"/>
            <a:ext cx="8697595" cy="829945"/>
          </a:xfrm>
          <a:prstGeom prst="rect">
            <a:avLst/>
          </a:prstGeom>
        </p:spPr>
        <p:txBody>
          <a:bodyPr wrap="square">
            <a:spAutoFit/>
          </a:bodyPr>
          <a:lstStyle/>
          <a:p>
            <a:pPr lvl="0" algn="l">
              <a:buClrTx/>
              <a:buSzTx/>
              <a:buFontTx/>
            </a:pPr>
            <a:r>
              <a:rPr lang="zh-CN" altLang="en-US" sz="2400" b="1" spc="100">
                <a:solidFill>
                  <a:srgbClr val="0070C0"/>
                </a:solidFill>
                <a:uFillTx/>
                <a:sym typeface="+mn-ea"/>
              </a:rPr>
              <a:t>（5）课程表格功能：学生可至个人中心——录播计划——课程表格，查看本人直播课程课表信息</a:t>
            </a:r>
          </a:p>
        </p:txBody>
      </p:sp>
      <p:pic>
        <p:nvPicPr>
          <p:cNvPr id="23" name="图片 21"/>
          <p:cNvPicPr>
            <a:picLocks noChangeAspect="1"/>
          </p:cNvPicPr>
          <p:nvPr/>
        </p:nvPicPr>
        <p:blipFill>
          <a:blip r:embed="rId3"/>
          <a:stretch>
            <a:fillRect/>
          </a:stretch>
        </p:blipFill>
        <p:spPr>
          <a:xfrm>
            <a:off x="461010" y="1061720"/>
            <a:ext cx="11343005" cy="5796280"/>
          </a:xfrm>
          <a:prstGeom prst="rect">
            <a:avLst/>
          </a:prstGeom>
          <a:noFill/>
          <a:ln>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267460"/>
            <a:ext cx="12192000" cy="6740307"/>
          </a:xfrm>
          <a:prstGeom prst="rect">
            <a:avLst/>
          </a:prstGeom>
          <a:noFill/>
        </p:spPr>
        <p:txBody>
          <a:bodyPr wrap="square" rtlCol="0">
            <a:spAutoFit/>
          </a:bodyPr>
          <a:lstStyle/>
          <a:p>
            <a:r>
              <a:rPr lang="en-US" altLang="zh-CN" sz="3600" b="1" dirty="0">
                <a:solidFill>
                  <a:srgbClr val="0070C0"/>
                </a:solidFill>
              </a:rPr>
              <a:t>       </a:t>
            </a:r>
            <a:r>
              <a:rPr lang="zh-CN" altLang="en-US" sz="3600" b="1" dirty="0">
                <a:solidFill>
                  <a:srgbClr val="0070C0"/>
                </a:solidFill>
              </a:rPr>
              <a:t>请同学们根据任课教师要求进行相关课程的直播学习，使用平台过程中如有问题请咨询南京邮电大学信息化建设与管理办公室</a:t>
            </a:r>
            <a:r>
              <a:rPr lang="zh-CN" altLang="en-US" sz="3600" b="1" dirty="0" smtClean="0">
                <a:solidFill>
                  <a:srgbClr val="0070C0"/>
                </a:solidFill>
              </a:rPr>
              <a:t>。</a:t>
            </a:r>
            <a:endParaRPr lang="en-US" altLang="zh-CN" sz="3600" b="1" dirty="0" smtClean="0">
              <a:solidFill>
                <a:srgbClr val="0070C0"/>
              </a:solidFill>
            </a:endParaRPr>
          </a:p>
          <a:p>
            <a:r>
              <a:rPr lang="zh-CN" altLang="en-US" sz="3600" dirty="0" smtClean="0"/>
              <a:t>如果有学生使用学校直播平台显示不出画面等问题，请直接拨打电话</a:t>
            </a:r>
            <a:r>
              <a:rPr lang="en-US" altLang="zh-CN" sz="3600" dirty="0" smtClean="0"/>
              <a:t>025-85866963</a:t>
            </a:r>
            <a:r>
              <a:rPr lang="zh-CN" altLang="en-US" sz="3600" dirty="0" smtClean="0"/>
              <a:t>跟信息办老师反馈（仙林和三牌楼均可），这样可以及时解决问题，以免影响学生听课。</a:t>
            </a:r>
            <a:endParaRPr lang="zh-CN" altLang="en-US" sz="3600" b="1" dirty="0">
              <a:solidFill>
                <a:srgbClr val="0070C0"/>
              </a:solidFill>
            </a:endParaRPr>
          </a:p>
          <a:p>
            <a:pPr algn="l"/>
            <a:endParaRPr lang="zh-CN" altLang="en-US" sz="3600" b="1" dirty="0">
              <a:solidFill>
                <a:srgbClr val="0070C0"/>
              </a:solidFill>
            </a:endParaRPr>
          </a:p>
          <a:p>
            <a:pPr algn="l"/>
            <a:endParaRPr lang="zh-CN" altLang="en-US" sz="3600" b="1" dirty="0">
              <a:solidFill>
                <a:srgbClr val="0070C0"/>
              </a:solidFill>
            </a:endParaRPr>
          </a:p>
          <a:p>
            <a:pPr algn="ctr"/>
            <a:r>
              <a:rPr lang="zh-CN" altLang="en-US" sz="3600" b="1" dirty="0">
                <a:solidFill>
                  <a:srgbClr val="0070C0"/>
                </a:solidFill>
              </a:rPr>
              <a:t>咨询电话：</a:t>
            </a:r>
            <a:r>
              <a:rPr lang="en-US" altLang="zh-CN" sz="3600" b="1" dirty="0">
                <a:solidFill>
                  <a:srgbClr val="0070C0"/>
                </a:solidFill>
              </a:rPr>
              <a:t>025-83492019</a:t>
            </a:r>
          </a:p>
          <a:p>
            <a:pPr algn="l"/>
            <a:endParaRPr lang="en-US" altLang="zh-CN" sz="3600" b="1" dirty="0">
              <a:solidFill>
                <a:srgbClr val="0070C0"/>
              </a:solidFill>
            </a:endParaRPr>
          </a:p>
          <a:p>
            <a:pPr algn="l"/>
            <a:endParaRPr lang="en-US" altLang="zh-CN" sz="3600" b="1" dirty="0">
              <a:solidFill>
                <a:srgbClr val="0070C0"/>
              </a:solidFill>
            </a:endParaRPr>
          </a:p>
          <a:p>
            <a:pPr algn="l"/>
            <a:endParaRPr lang="en-US" altLang="zh-CN" sz="3600" b="1" dirty="0">
              <a:solidFill>
                <a:srgbClr val="0070C0"/>
              </a:solidFill>
            </a:endParaRPr>
          </a:p>
        </p:txBody>
      </p:sp>
    </p:spTree>
    <p:custDataLst>
      <p:tags r:id="rId1"/>
    </p:custDataLst>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39"/>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39"/>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30177757"/>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30177757"/>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30177757"/>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5、7、8"/>
  <p:tag name="KSO_WM_TEMPLATE_SUBCATEGORY" val="0"/>
  <p:tag name="KSO_WM_UNIT_SHOW_EDIT_AREA_INDICATION" val="0"/>
  <p:tag name="KSO_WM_TAG_VERSION" val="1.0"/>
  <p:tag name="KSO_WM_BEAUTIFY_FLAG" val="#wm#"/>
  <p:tag name="KSO_WM_TEMPLATE_CATEGORY" val="custom"/>
  <p:tag name="KSO_WM_TEMPLATE_INDEX" val="20200239"/>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A239">
      <a:dk1>
        <a:srgbClr val="000000"/>
      </a:dk1>
      <a:lt1>
        <a:srgbClr val="FFFFFF"/>
      </a:lt1>
      <a:dk2>
        <a:srgbClr val="110E32"/>
      </a:dk2>
      <a:lt2>
        <a:srgbClr val="FFFFFF"/>
      </a:lt2>
      <a:accent1>
        <a:srgbClr val="00BBD7"/>
      </a:accent1>
      <a:accent2>
        <a:srgbClr val="FFCE00"/>
      </a:accent2>
      <a:accent3>
        <a:srgbClr val="30DFFF"/>
      </a:accent3>
      <a:accent4>
        <a:srgbClr val="3CF1F0"/>
      </a:accent4>
      <a:accent5>
        <a:srgbClr val="9FF3F1"/>
      </a:accent5>
      <a:accent6>
        <a:srgbClr val="40EDCA"/>
      </a:accent6>
      <a:hlink>
        <a:srgbClr val="304FFE"/>
      </a:hlink>
      <a:folHlink>
        <a:srgbClr val="492067"/>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5">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Words>
  <Application>WPS 演示</Application>
  <PresentationFormat>自定义</PresentationFormat>
  <Paragraphs>24</Paragraphs>
  <Slides>8</Slides>
  <Notes>7</Notes>
  <HiddenSlides>0</HiddenSlides>
  <MMClips>0</MMClips>
  <ScaleCrop>false</ScaleCrop>
  <HeadingPairs>
    <vt:vector size="4" baseType="variant">
      <vt:variant>
        <vt:lpstr>主题</vt:lpstr>
      </vt:variant>
      <vt:variant>
        <vt:i4>2</vt:i4>
      </vt:variant>
      <vt:variant>
        <vt:lpstr>幻灯片标题</vt:lpstr>
      </vt:variant>
      <vt:variant>
        <vt:i4>8</vt:i4>
      </vt:variant>
    </vt:vector>
  </HeadingPairs>
  <TitlesOfParts>
    <vt:vector size="10" baseType="lpstr">
      <vt:lpstr>Office 主题​​</vt:lpstr>
      <vt:lpstr>2_Office 主题​​</vt:lpstr>
      <vt:lpstr> 南京邮电大学  直播平台学生使用说明 </vt:lpstr>
      <vt:lpstr>幻灯片 2</vt:lpstr>
      <vt:lpstr>幻灯片 3</vt:lpstr>
      <vt:lpstr>幻灯片 4</vt:lpstr>
      <vt:lpstr>幻灯片 5</vt:lpstr>
      <vt:lpstr>幻灯片 6</vt:lpstr>
      <vt:lpstr>幻灯片 7</vt:lpstr>
      <vt:lpstr>幻灯片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智慧课堂</dc:title>
  <dc:creator>0.0</dc:creator>
  <cp:lastModifiedBy>苏星星</cp:lastModifiedBy>
  <cp:revision>384</cp:revision>
  <dcterms:created xsi:type="dcterms:W3CDTF">2019-05-25T12:42:00Z</dcterms:created>
  <dcterms:modified xsi:type="dcterms:W3CDTF">2022-03-03T04:57:23Z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B52C8B9691434F299393FC5FD5F6435B</vt:lpwstr>
  </property>
</Properties>
</file>