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4" d="100"/>
          <a:sy n="84" d="100"/>
        </p:scale>
        <p:origin x="-174" y="-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728F6862-87E0-4BF0-B802-E51B2CABAC7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xmlns="" id="{2ABB18E2-214F-4F12-B688-0520F99BA9D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50A19AAD-0358-4FA5-8E7E-E4A7A2839A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95BBA6-AE04-4AE1-8E50-CE522CEAFFC7}" type="datetimeFigureOut">
              <a:rPr lang="zh-CN" altLang="en-US" smtClean="0"/>
              <a:pPr/>
              <a:t>2020/8/25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6930F934-5F65-4AB1-8AF7-3ACD95252E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36C15D41-12B9-4660-AB1D-0F66743F17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7AC9F6-50D3-4AF9-92A8-A1F7F3B030BC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7793513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6175CCAD-5E55-40D4-8DD1-6A9392CF07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xmlns="" id="{C4CF28AE-6C3B-410B-8C5C-1C6DF4A39F7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2F47613C-6BF9-4DDA-A853-F1DA69FA34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95BBA6-AE04-4AE1-8E50-CE522CEAFFC7}" type="datetimeFigureOut">
              <a:rPr lang="zh-CN" altLang="en-US" smtClean="0"/>
              <a:pPr/>
              <a:t>2020/8/25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D1A7A436-D820-4E88-A29C-2E8A7C694D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C107B5E1-47D6-4A12-8F60-975CA65106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7AC9F6-50D3-4AF9-92A8-A1F7F3B030BC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9153753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xmlns="" id="{E6930B38-4FF3-49A0-8618-7462F47B979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xmlns="" id="{C27FA316-C065-4B4C-A6B4-97598CFE1EB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CA075B0E-A8CF-4DE0-BB42-CD2E1E0594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95BBA6-AE04-4AE1-8E50-CE522CEAFFC7}" type="datetimeFigureOut">
              <a:rPr lang="zh-CN" altLang="en-US" smtClean="0"/>
              <a:pPr/>
              <a:t>2020/8/25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E81E64BB-BC98-443D-B830-262351711B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7CEA06EB-C9A7-4186-B3EF-3AF9504EBF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7AC9F6-50D3-4AF9-92A8-A1F7F3B030BC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0785155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32582B9A-AC00-4A26-A48B-F3B47C2A85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C143084A-12D9-4D06-B9BA-F6F62984432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47CDB139-2EFF-4B22-8DFB-A7AC3E30E2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95BBA6-AE04-4AE1-8E50-CE522CEAFFC7}" type="datetimeFigureOut">
              <a:rPr lang="zh-CN" altLang="en-US" smtClean="0"/>
              <a:pPr/>
              <a:t>2020/8/25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1DF52347-F82F-48F2-B464-C6BB34C4E7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BF062B8E-B904-4060-88C9-BE64037A7F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7AC9F6-50D3-4AF9-92A8-A1F7F3B030BC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3095764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32F28A75-12A4-4825-A3BC-6339E58A1E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59822D4F-C771-45E4-B264-1065BCB798A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E1700EF2-E704-4D3A-A2D3-DD0840CEF7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95BBA6-AE04-4AE1-8E50-CE522CEAFFC7}" type="datetimeFigureOut">
              <a:rPr lang="zh-CN" altLang="en-US" smtClean="0"/>
              <a:pPr/>
              <a:t>2020/8/25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CEE64279-EC08-49CB-95DF-0F952CEF17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32A17CC1-DF34-4B3A-90F2-32E69928FC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7AC9F6-50D3-4AF9-92A8-A1F7F3B030BC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0999132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80EA1CA0-CD17-4CB7-8F8C-7A52DA3613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7BB93DC3-27F2-414D-815A-788D4967A84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xmlns="" id="{277342F0-508C-46B8-A3F3-D85CAF997B7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9D9E3BE5-1974-4C70-AF39-B9AAA80045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95BBA6-AE04-4AE1-8E50-CE522CEAFFC7}" type="datetimeFigureOut">
              <a:rPr lang="zh-CN" altLang="en-US" smtClean="0"/>
              <a:pPr/>
              <a:t>2020/8/25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E4D369F7-EE93-460D-B0EB-1FC2C9E73D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90BFAFF3-BD76-4BCB-AE1E-C89A400335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7AC9F6-50D3-4AF9-92A8-A1F7F3B030BC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0171932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AFC93D03-DF4D-4A46-B5EC-7957413FAA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BC341769-4D21-47F6-BFB3-36DE3EFBF4C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xmlns="" id="{7F71707F-44C2-48C3-85DF-FBD0CDBFB18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xmlns="" id="{93FCED37-BFB9-4074-8C0F-7A2FB6F2FD0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xmlns="" id="{BDBEA91B-FA85-495D-B935-A8301319C70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xmlns="" id="{ECBBE0EB-BC82-4002-BFF7-875301F290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95BBA6-AE04-4AE1-8E50-CE522CEAFFC7}" type="datetimeFigureOut">
              <a:rPr lang="zh-CN" altLang="en-US" smtClean="0"/>
              <a:pPr/>
              <a:t>2020/8/25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xmlns="" id="{4DC5240F-BD72-4301-AEC7-9F84D6A1A0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xmlns="" id="{50F4BE61-8C6E-4A8D-9F04-14C6672C5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7AC9F6-50D3-4AF9-92A8-A1F7F3B030BC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4767476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081F894C-8CCF-4309-8AE1-23EF8C9CB4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xmlns="" id="{AB53E0BA-E4D3-438A-A497-FC7C36D8D5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95BBA6-AE04-4AE1-8E50-CE522CEAFFC7}" type="datetimeFigureOut">
              <a:rPr lang="zh-CN" altLang="en-US" smtClean="0"/>
              <a:pPr/>
              <a:t>2020/8/25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xmlns="" id="{7FD23D6C-C1FE-4A1B-97D2-2B47CB7E60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xmlns="" id="{99691AC1-D156-4C8A-ACB2-9ACB1E3868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7AC9F6-50D3-4AF9-92A8-A1F7F3B030BC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5435354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xmlns="" id="{FB910E6A-4121-4937-A238-C25D8D50C8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95BBA6-AE04-4AE1-8E50-CE522CEAFFC7}" type="datetimeFigureOut">
              <a:rPr lang="zh-CN" altLang="en-US" smtClean="0"/>
              <a:pPr/>
              <a:t>2020/8/25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xmlns="" id="{BA42A610-6B2B-4B6C-9BAE-40ED5C895B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xmlns="" id="{BB60A9CB-F360-4B15-8E69-E3F9A2B4EC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7AC9F6-50D3-4AF9-92A8-A1F7F3B030BC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6428006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4EA79D6E-E21F-40DF-9E7D-D0362F4A19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8E6DD25A-E38B-4698-9538-91816571AED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xmlns="" id="{6CA3EC32-A98C-4CC8-B472-E9B83A47E74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53357FE3-A11B-42C0-AE8A-D5F36D13A4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95BBA6-AE04-4AE1-8E50-CE522CEAFFC7}" type="datetimeFigureOut">
              <a:rPr lang="zh-CN" altLang="en-US" smtClean="0"/>
              <a:pPr/>
              <a:t>2020/8/25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B7CEB8AB-9E9F-475D-A61C-B0BF8B9116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319977AD-2043-4D65-8E2C-C23F98C015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7AC9F6-50D3-4AF9-92A8-A1F7F3B030BC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3891199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172BD8D0-AFC2-4FC3-8753-D6319A42E9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xmlns="" id="{6DBB8713-6D50-40C3-9794-6CF65B25C71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xmlns="" id="{6F31104E-1019-4699-BBC9-B63D2C227F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4F67CB4A-D2A6-4F46-90F3-42A9B2E08C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95BBA6-AE04-4AE1-8E50-CE522CEAFFC7}" type="datetimeFigureOut">
              <a:rPr lang="zh-CN" altLang="en-US" smtClean="0"/>
              <a:pPr/>
              <a:t>2020/8/25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42347618-9B61-457C-A4D2-1FFF813D88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347BACC2-CD63-4363-898C-9DE4E7F3EA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7AC9F6-50D3-4AF9-92A8-A1F7F3B030BC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9572252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xmlns="" id="{1C485B0C-55DB-44E1-8806-87FA79E55A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CB142F22-3FAD-44BF-B510-D463707F6FF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20A23E1D-331F-4951-BCE2-D6CB733DCA0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95BBA6-AE04-4AE1-8E50-CE522CEAFFC7}" type="datetimeFigureOut">
              <a:rPr lang="zh-CN" altLang="en-US" smtClean="0"/>
              <a:pPr/>
              <a:t>2020/8/25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713E3FD1-A0A2-4DEA-AB6A-C1F8A7E1292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D1F33533-95A6-4D4A-9153-5BFFEA1A401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7AC9F6-50D3-4AF9-92A8-A1F7F3B030BC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40312711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标题 2">
            <a:extLst>
              <a:ext uri="{FF2B5EF4-FFF2-40B4-BE49-F238E27FC236}">
                <a16:creationId xmlns:a16="http://schemas.microsoft.com/office/drawing/2014/main" xmlns="" id="{80E93D47-4DEC-49E8-AE5B-7C643DD0956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10345" y="1128799"/>
            <a:ext cx="11025050" cy="5441813"/>
          </a:xfrm>
        </p:spPr>
        <p:txBody>
          <a:bodyPr>
            <a:normAutofit fontScale="92500"/>
          </a:bodyPr>
          <a:lstStyle/>
          <a:p>
            <a:pPr algn="l">
              <a:lnSpc>
                <a:spcPct val="150000"/>
              </a:lnSpc>
            </a:pP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1.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请将手机关机并和所有与考试无关的资料放在监考教师指定位置；</a:t>
            </a:r>
            <a:endParaRPr lang="en-US" altLang="zh-CN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l">
              <a:lnSpc>
                <a:spcPct val="150000"/>
              </a:lnSpc>
            </a:pP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2.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务必使用</a:t>
            </a:r>
            <a:r>
              <a:rPr lang="en-US" altLang="zh-CN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google chrome</a:t>
            </a: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浏览器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，请在桌面或者任务栏上找如下图标的浏览器，一定不要使用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IE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浏览器；</a:t>
            </a:r>
            <a:endParaRPr lang="en-US" altLang="zh-CN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l">
              <a:lnSpc>
                <a:spcPct val="150000"/>
              </a:lnSpc>
            </a:pP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3.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在浏览器地址栏输入考试系统网址：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10.22.243.49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，账号为</a:t>
            </a:r>
            <a:r>
              <a:rPr lang="zh-CN" altLang="en-US" b="1" u="sng" dirty="0">
                <a:latin typeface="微软雅黑" panose="020B0503020204020204" pitchFamily="34" charset="-122"/>
                <a:ea typeface="微软雅黑" panose="020B0503020204020204" pitchFamily="34" charset="-122"/>
              </a:rPr>
              <a:t>学号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，密码为</a:t>
            </a:r>
            <a:r>
              <a:rPr lang="zh-CN" altLang="en-US" b="1" u="sng" dirty="0">
                <a:latin typeface="微软雅黑" panose="020B0503020204020204" pitchFamily="34" charset="-122"/>
                <a:ea typeface="微软雅黑" panose="020B0503020204020204" pitchFamily="34" charset="-122"/>
              </a:rPr>
              <a:t>学号后六位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；</a:t>
            </a:r>
            <a:endParaRPr lang="en-US" altLang="zh-CN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l">
              <a:lnSpc>
                <a:spcPct val="150000"/>
              </a:lnSpc>
            </a:pP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4.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登录后点击左方菜单中的</a:t>
            </a: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考试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，会出现本场考试试卷，如无试卷请向监考教师报告；</a:t>
            </a:r>
            <a:endParaRPr lang="en-US" altLang="zh-CN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l">
              <a:lnSpc>
                <a:spcPct val="150000"/>
              </a:lnSpc>
            </a:pP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5.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考试时长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为</a:t>
            </a:r>
            <a:r>
              <a:rPr lang="en-US" altLang="zh-CN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60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分钟，</a:t>
            </a:r>
            <a:r>
              <a:rPr lang="en-US" altLang="zh-CN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30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分钟以后系统允许交卷，这之前无法提交试卷；</a:t>
            </a:r>
            <a:endParaRPr lang="en-US" altLang="zh-CN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l">
              <a:lnSpc>
                <a:spcPct val="150000"/>
              </a:lnSpc>
            </a:pP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6.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在考试过程中请经常关注试卷右方</a:t>
            </a: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自动保存提醒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，一旦有自动保存失败的提示，请立刻联系监考教师，更换计算机继续进行考试，之前的考试记录都将被保存。</a:t>
            </a:r>
            <a:endParaRPr lang="en-US" altLang="zh-CN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l">
              <a:lnSpc>
                <a:spcPct val="150000"/>
              </a:lnSpc>
            </a:pP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7.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考试结束一定要查看到自己的</a:t>
            </a: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客观题考试成绩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方可离开，离开前</a:t>
            </a: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关闭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浏览器。</a:t>
            </a: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xmlns="" id="{5E195E10-03AC-49A6-8BDE-73DF23E34E0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255997" y="2235357"/>
            <a:ext cx="827881" cy="827881"/>
          </a:xfrm>
          <a:prstGeom prst="rect">
            <a:avLst/>
          </a:prstGeom>
        </p:spPr>
      </p:pic>
      <p:sp>
        <p:nvSpPr>
          <p:cNvPr id="7" name="文本框 6">
            <a:extLst>
              <a:ext uri="{FF2B5EF4-FFF2-40B4-BE49-F238E27FC236}">
                <a16:creationId xmlns:a16="http://schemas.microsoft.com/office/drawing/2014/main" xmlns="" id="{38F3DB16-FB9E-4310-B58A-0330DD973E4A}"/>
              </a:ext>
            </a:extLst>
          </p:cNvPr>
          <p:cNvSpPr txBox="1"/>
          <p:nvPr/>
        </p:nvSpPr>
        <p:spPr>
          <a:xfrm>
            <a:off x="4083878" y="165468"/>
            <a:ext cx="387798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学生上机考试须知</a:t>
            </a:r>
          </a:p>
        </p:txBody>
      </p:sp>
    </p:spTree>
    <p:extLst>
      <p:ext uri="{BB962C8B-B14F-4D97-AF65-F5344CB8AC3E}">
        <p14:creationId xmlns:p14="http://schemas.microsoft.com/office/powerpoint/2010/main" xmlns="" val="121993480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</TotalTime>
  <Words>192</Words>
  <Application>Microsoft Office PowerPoint</Application>
  <PresentationFormat>自定义</PresentationFormat>
  <Paragraphs>8</Paragraphs>
  <Slides>1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2" baseType="lpstr">
      <vt:lpstr>Office 主题​​</vt:lpstr>
      <vt:lpstr>幻灯片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wenhao ying</dc:creator>
  <cp:lastModifiedBy>Administrator</cp:lastModifiedBy>
  <cp:revision>8</cp:revision>
  <dcterms:created xsi:type="dcterms:W3CDTF">2019-12-20T07:54:16Z</dcterms:created>
  <dcterms:modified xsi:type="dcterms:W3CDTF">2020-08-25T00:48:30Z</dcterms:modified>
</cp:coreProperties>
</file>