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1" r:id="rId3"/>
  </p:sldIdLst>
  <p:sldSz cx="9144000" cy="5143500" type="screen16x9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4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1" autoAdjust="0"/>
    <p:restoredTop sz="94660"/>
  </p:normalViewPr>
  <p:slideViewPr>
    <p:cSldViewPr showGuides="1">
      <p:cViewPr varScale="1">
        <p:scale>
          <a:sx n="73" d="100"/>
          <a:sy n="73" d="100"/>
        </p:scale>
        <p:origin x="912" y="72"/>
      </p:cViewPr>
      <p:guideLst>
        <p:guide orient="horz" pos="1704"/>
        <p:guide pos="28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758CC8D-97BA-45E0-9DFD-B35BEBFF2A30}" type="datetimeFigureOut">
              <a:rPr lang="zh-CN" altLang="en-US"/>
              <a:t>2021/12/1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7E73E1F-6F99-4527-89D7-76F5FF57CE18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40677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zh-CN"/>
          </a:p>
        </p:txBody>
      </p:sp>
      <p:sp>
        <p:nvSpPr>
          <p:cNvPr id="4096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A3E1415-2B8D-4AB8-A013-A095E71AC8C9}" type="slidenum">
              <a:rPr lang="en-US" altLang="zh-CN">
                <a:solidFill>
                  <a:srgbClr val="000000"/>
                </a:solidFill>
              </a:r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8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82255A0-F1E7-4655-84E9-F63AC9A651BF}" type="datetimeFigureOut">
              <a:rPr lang="en-US"/>
              <a:t>12/1/2021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1A129B6-6076-4175-A41D-D9459CF9B8E2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A31F1C7-293F-4542-907D-F95725773E82}" type="datetimeFigureOut">
              <a:rPr lang="en-US"/>
              <a:t>12/1/2021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CF131AC-05D1-42E4-BF6B-D3EF5BB64276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A0133BE-80B5-4304-8CAF-28DA084B21AB}" type="datetimeFigureOut">
              <a:rPr lang="en-US"/>
              <a:t>12/1/2021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22E461E-DDA2-4D36-9AA5-A57B3A6E4C24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1" y="841773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1" y="2701529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165" indent="0" algn="ctr">
              <a:buNone/>
              <a:defRPr sz="1350"/>
            </a:lvl3pPr>
            <a:lvl4pPr marL="1028065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130" indent="0" algn="ctr">
              <a:buNone/>
              <a:defRPr sz="1200"/>
            </a:lvl7pPr>
            <a:lvl8pPr marL="2399030" indent="0" algn="ctr">
              <a:buNone/>
              <a:defRPr sz="1200"/>
            </a:lvl8pPr>
            <a:lvl9pPr marL="274193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0D062C1-7C56-4338-9623-E0490A32122E}" type="datetimeFigureOut">
              <a:rPr lang="zh-CN" altLang="en-US"/>
              <a:t>2021/12/1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C5A672D4-938D-43F5-9799-8AB512DD068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8C6E19-40DB-483B-95EA-0814E1967AEE}" type="datetimeFigureOut">
              <a:rPr lang="en-US"/>
              <a:t>12/1/2021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A76E569-4E7D-4E8B-81C7-29D5DB1C81DE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CE4DE5-C572-43FF-B2EE-C2EF3BDD1A23}" type="datetimeFigureOut">
              <a:rPr lang="en-US"/>
              <a:t>12/1/2021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D4D254E-220A-4000-82A0-BA144F0D7C2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BFE4B09-19B2-48A8-ADA6-5ED17724A4ED}" type="datetimeFigureOut">
              <a:rPr lang="en-US"/>
              <a:t>12/1/2021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51C4F2B-8288-41D4-AFC9-7DD99946A80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5A1AE23-245F-4379-BBA7-A1C270D63FC5}" type="datetimeFigureOut">
              <a:rPr lang="en-US"/>
              <a:t>12/1/2021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A622499-8228-4DCE-86B6-3F0012A525A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3F6188F-0AA2-475F-A613-9901716D73C4}" type="datetimeFigureOut">
              <a:rPr lang="en-US"/>
              <a:t>12/1/2021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ED23721-8CC6-47B7-A7BE-225B4A52258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8CA9A64-4242-42EB-8C14-E1E0FCF500B8}" type="datetimeFigureOut">
              <a:rPr lang="en-US"/>
              <a:t>12/1/2021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6B6A4EF-9F77-4D47-8EDF-197A12AE6E0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E3CAD52-0DA2-4288-9D9C-B45FF9D5AF49}" type="datetimeFigureOut">
              <a:rPr lang="en-US"/>
              <a:t>12/1/2021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795565D-7916-4DDA-8536-3FD64DC8CD44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22"/>
          <p:cNvSpPr/>
          <p:nvPr userDrawn="1"/>
        </p:nvSpPr>
        <p:spPr bwMode="auto">
          <a:xfrm rot="16200000">
            <a:off x="1686719" y="-46831"/>
            <a:ext cx="361950" cy="947738"/>
          </a:xfrm>
          <a:custGeom>
            <a:avLst/>
            <a:gdLst>
              <a:gd name="T0" fmla="*/ 0 w 91"/>
              <a:gd name="T1" fmla="*/ 0 h 266"/>
              <a:gd name="T2" fmla="*/ 0 w 91"/>
              <a:gd name="T3" fmla="*/ 215 h 266"/>
              <a:gd name="T4" fmla="*/ 0 w 91"/>
              <a:gd name="T5" fmla="*/ 215 h 266"/>
              <a:gd name="T6" fmla="*/ 46 w 91"/>
              <a:gd name="T7" fmla="*/ 266 h 266"/>
              <a:gd name="T8" fmla="*/ 91 w 91"/>
              <a:gd name="T9" fmla="*/ 215 h 266"/>
              <a:gd name="T10" fmla="*/ 91 w 91"/>
              <a:gd name="T11" fmla="*/ 215 h 266"/>
              <a:gd name="T12" fmla="*/ 91 w 91"/>
              <a:gd name="T13" fmla="*/ 0 h 266"/>
              <a:gd name="T14" fmla="*/ 0 w 91"/>
              <a:gd name="T15" fmla="*/ 0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" h="266">
                <a:moveTo>
                  <a:pt x="0" y="0"/>
                </a:moveTo>
                <a:cubicBezTo>
                  <a:pt x="0" y="215"/>
                  <a:pt x="0" y="215"/>
                  <a:pt x="0" y="215"/>
                </a:cubicBezTo>
                <a:cubicBezTo>
                  <a:pt x="0" y="215"/>
                  <a:pt x="0" y="215"/>
                  <a:pt x="0" y="215"/>
                </a:cubicBezTo>
                <a:cubicBezTo>
                  <a:pt x="0" y="243"/>
                  <a:pt x="21" y="266"/>
                  <a:pt x="46" y="266"/>
                </a:cubicBezTo>
                <a:cubicBezTo>
                  <a:pt x="71" y="266"/>
                  <a:pt x="91" y="243"/>
                  <a:pt x="91" y="215"/>
                </a:cubicBezTo>
                <a:cubicBezTo>
                  <a:pt x="91" y="215"/>
                  <a:pt x="91" y="215"/>
                  <a:pt x="91" y="215"/>
                </a:cubicBezTo>
                <a:cubicBezTo>
                  <a:pt x="91" y="0"/>
                  <a:pt x="91" y="0"/>
                  <a:pt x="91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0" y="246063"/>
            <a:ext cx="1393825" cy="361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28" name="组合 2"/>
          <p:cNvGrpSpPr/>
          <p:nvPr userDrawn="1"/>
        </p:nvGrpSpPr>
        <p:grpSpPr bwMode="auto">
          <a:xfrm>
            <a:off x="0" y="241300"/>
            <a:ext cx="857250" cy="366713"/>
            <a:chOff x="-29050" y="241130"/>
            <a:chExt cx="857318" cy="367196"/>
          </a:xfrm>
        </p:grpSpPr>
        <p:sp>
          <p:nvSpPr>
            <p:cNvPr id="1034" name="Freeform 16"/>
            <p:cNvSpPr/>
            <p:nvPr/>
          </p:nvSpPr>
          <p:spPr bwMode="auto">
            <a:xfrm rot="10800000">
              <a:off x="163699" y="335810"/>
              <a:ext cx="68920" cy="272516"/>
            </a:xfrm>
            <a:custGeom>
              <a:avLst/>
              <a:gdLst>
                <a:gd name="T0" fmla="*/ 0 w 129"/>
                <a:gd name="T1" fmla="*/ 0 h 681"/>
                <a:gd name="T2" fmla="*/ 0 w 129"/>
                <a:gd name="T3" fmla="*/ 97523112 h 681"/>
                <a:gd name="T4" fmla="*/ 0 w 129"/>
                <a:gd name="T5" fmla="*/ 97523112 h 681"/>
                <a:gd name="T6" fmla="*/ 18553371 w 129"/>
                <a:gd name="T7" fmla="*/ 109052820 h 681"/>
                <a:gd name="T8" fmla="*/ 36821445 w 129"/>
                <a:gd name="T9" fmla="*/ 97523112 h 681"/>
                <a:gd name="T10" fmla="*/ 36821445 w 129"/>
                <a:gd name="T11" fmla="*/ 97523112 h 681"/>
                <a:gd name="T12" fmla="*/ 36821445 w 129"/>
                <a:gd name="T13" fmla="*/ 0 h 681"/>
                <a:gd name="T14" fmla="*/ 0 w 129"/>
                <a:gd name="T15" fmla="*/ 0 h 6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" h="681">
                  <a:moveTo>
                    <a:pt x="0" y="0"/>
                  </a:moveTo>
                  <a:cubicBezTo>
                    <a:pt x="0" y="609"/>
                    <a:pt x="0" y="609"/>
                    <a:pt x="0" y="609"/>
                  </a:cubicBezTo>
                  <a:cubicBezTo>
                    <a:pt x="0" y="609"/>
                    <a:pt x="0" y="609"/>
                    <a:pt x="0" y="609"/>
                  </a:cubicBezTo>
                  <a:cubicBezTo>
                    <a:pt x="0" y="649"/>
                    <a:pt x="29" y="681"/>
                    <a:pt x="65" y="681"/>
                  </a:cubicBezTo>
                  <a:cubicBezTo>
                    <a:pt x="100" y="681"/>
                    <a:pt x="129" y="649"/>
                    <a:pt x="129" y="609"/>
                  </a:cubicBezTo>
                  <a:cubicBezTo>
                    <a:pt x="129" y="609"/>
                    <a:pt x="129" y="609"/>
                    <a:pt x="129" y="609"/>
                  </a:cubicBezTo>
                  <a:cubicBezTo>
                    <a:pt x="129" y="0"/>
                    <a:pt x="129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5" name="Freeform 17"/>
            <p:cNvSpPr/>
            <p:nvPr/>
          </p:nvSpPr>
          <p:spPr bwMode="auto">
            <a:xfrm rot="10800000">
              <a:off x="248663" y="241130"/>
              <a:ext cx="38414" cy="367196"/>
            </a:xfrm>
            <a:custGeom>
              <a:avLst/>
              <a:gdLst>
                <a:gd name="T0" fmla="*/ 0 w 72"/>
                <a:gd name="T1" fmla="*/ 0 h 1167"/>
                <a:gd name="T2" fmla="*/ 0 w 72"/>
                <a:gd name="T3" fmla="*/ 111577869 h 1167"/>
                <a:gd name="T4" fmla="*/ 0 w 72"/>
                <a:gd name="T5" fmla="*/ 111577869 h 1167"/>
                <a:gd name="T6" fmla="*/ 10247468 w 72"/>
                <a:gd name="T7" fmla="*/ 115538048 h 1167"/>
                <a:gd name="T8" fmla="*/ 20494936 w 72"/>
                <a:gd name="T9" fmla="*/ 111577869 h 1167"/>
                <a:gd name="T10" fmla="*/ 20494936 w 72"/>
                <a:gd name="T11" fmla="*/ 111577869 h 1167"/>
                <a:gd name="T12" fmla="*/ 20494936 w 72"/>
                <a:gd name="T13" fmla="*/ 0 h 1167"/>
                <a:gd name="T14" fmla="*/ 0 w 72"/>
                <a:gd name="T15" fmla="*/ 0 h 11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" h="1167">
                  <a:moveTo>
                    <a:pt x="0" y="0"/>
                  </a:moveTo>
                  <a:cubicBezTo>
                    <a:pt x="0" y="1127"/>
                    <a:pt x="0" y="1127"/>
                    <a:pt x="0" y="1127"/>
                  </a:cubicBezTo>
                  <a:cubicBezTo>
                    <a:pt x="0" y="1127"/>
                    <a:pt x="0" y="1127"/>
                    <a:pt x="0" y="1127"/>
                  </a:cubicBezTo>
                  <a:cubicBezTo>
                    <a:pt x="0" y="1149"/>
                    <a:pt x="16" y="1167"/>
                    <a:pt x="36" y="1167"/>
                  </a:cubicBezTo>
                  <a:cubicBezTo>
                    <a:pt x="55" y="1167"/>
                    <a:pt x="72" y="1149"/>
                    <a:pt x="72" y="1127"/>
                  </a:cubicBezTo>
                  <a:cubicBezTo>
                    <a:pt x="72" y="1127"/>
                    <a:pt x="72" y="1127"/>
                    <a:pt x="72" y="1127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6" name="Freeform 18"/>
            <p:cNvSpPr/>
            <p:nvPr/>
          </p:nvSpPr>
          <p:spPr bwMode="auto">
            <a:xfrm rot="10800000">
              <a:off x="704438" y="506189"/>
              <a:ext cx="38414" cy="102137"/>
            </a:xfrm>
            <a:custGeom>
              <a:avLst/>
              <a:gdLst>
                <a:gd name="T0" fmla="*/ 0 w 72"/>
                <a:gd name="T1" fmla="*/ 0 h 255"/>
                <a:gd name="T2" fmla="*/ 0 w 72"/>
                <a:gd name="T3" fmla="*/ 34492666 h 255"/>
                <a:gd name="T4" fmla="*/ 0 w 72"/>
                <a:gd name="T5" fmla="*/ 34492666 h 255"/>
                <a:gd name="T6" fmla="*/ 10247468 w 72"/>
                <a:gd name="T7" fmla="*/ 40909674 h 255"/>
                <a:gd name="T8" fmla="*/ 20494936 w 72"/>
                <a:gd name="T9" fmla="*/ 34492666 h 255"/>
                <a:gd name="T10" fmla="*/ 20494936 w 72"/>
                <a:gd name="T11" fmla="*/ 34492666 h 255"/>
                <a:gd name="T12" fmla="*/ 20494936 w 72"/>
                <a:gd name="T13" fmla="*/ 0 h 255"/>
                <a:gd name="T14" fmla="*/ 0 w 72"/>
                <a:gd name="T15" fmla="*/ 0 h 2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" h="255">
                  <a:moveTo>
                    <a:pt x="0" y="0"/>
                  </a:moveTo>
                  <a:cubicBezTo>
                    <a:pt x="0" y="215"/>
                    <a:pt x="0" y="215"/>
                    <a:pt x="0" y="215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237"/>
                    <a:pt x="17" y="255"/>
                    <a:pt x="36" y="255"/>
                  </a:cubicBezTo>
                  <a:cubicBezTo>
                    <a:pt x="56" y="255"/>
                    <a:pt x="72" y="237"/>
                    <a:pt x="72" y="215"/>
                  </a:cubicBezTo>
                  <a:cubicBezTo>
                    <a:pt x="72" y="215"/>
                    <a:pt x="72" y="215"/>
                    <a:pt x="72" y="215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7" name="Freeform 19"/>
            <p:cNvSpPr/>
            <p:nvPr/>
          </p:nvSpPr>
          <p:spPr bwMode="auto">
            <a:xfrm rot="10800000">
              <a:off x="-29050" y="248361"/>
              <a:ext cx="170379" cy="359965"/>
            </a:xfrm>
            <a:custGeom>
              <a:avLst/>
              <a:gdLst>
                <a:gd name="T0" fmla="*/ 0 w 319"/>
                <a:gd name="T1" fmla="*/ 0 h 974"/>
                <a:gd name="T2" fmla="*/ 0 w 319"/>
                <a:gd name="T3" fmla="*/ 53131425 h 974"/>
                <a:gd name="T4" fmla="*/ 21680327 w 319"/>
                <a:gd name="T5" fmla="*/ 64741221 h 974"/>
                <a:gd name="T6" fmla="*/ 43360654 w 319"/>
                <a:gd name="T7" fmla="*/ 53131425 h 974"/>
                <a:gd name="T8" fmla="*/ 43360654 w 319"/>
                <a:gd name="T9" fmla="*/ 15024289 h 974"/>
                <a:gd name="T10" fmla="*/ 43360654 w 319"/>
                <a:gd name="T11" fmla="*/ 15024289 h 974"/>
                <a:gd name="T12" fmla="*/ 54486029 w 319"/>
                <a:gd name="T13" fmla="*/ 9151020 h 974"/>
                <a:gd name="T14" fmla="*/ 65611404 w 319"/>
                <a:gd name="T15" fmla="*/ 15024289 h 974"/>
                <a:gd name="T16" fmla="*/ 65611404 w 319"/>
                <a:gd name="T17" fmla="*/ 15024289 h 974"/>
                <a:gd name="T18" fmla="*/ 65611404 w 319"/>
                <a:gd name="T19" fmla="*/ 126204320 h 974"/>
                <a:gd name="T20" fmla="*/ 65611404 w 319"/>
                <a:gd name="T21" fmla="*/ 126204320 h 974"/>
                <a:gd name="T22" fmla="*/ 65611404 w 319"/>
                <a:gd name="T23" fmla="*/ 126204320 h 974"/>
                <a:gd name="T24" fmla="*/ 78448046 w 319"/>
                <a:gd name="T25" fmla="*/ 133033677 h 974"/>
                <a:gd name="T26" fmla="*/ 91000011 w 319"/>
                <a:gd name="T27" fmla="*/ 126204320 h 974"/>
                <a:gd name="T28" fmla="*/ 91000011 w 319"/>
                <a:gd name="T29" fmla="*/ 126204320 h 974"/>
                <a:gd name="T30" fmla="*/ 91000011 w 319"/>
                <a:gd name="T31" fmla="*/ 0 h 974"/>
                <a:gd name="T32" fmla="*/ 0 w 319"/>
                <a:gd name="T33" fmla="*/ 0 h 9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9" h="974">
                  <a:moveTo>
                    <a:pt x="0" y="0"/>
                  </a:moveTo>
                  <a:cubicBezTo>
                    <a:pt x="0" y="389"/>
                    <a:pt x="0" y="389"/>
                    <a:pt x="0" y="389"/>
                  </a:cubicBezTo>
                  <a:cubicBezTo>
                    <a:pt x="0" y="436"/>
                    <a:pt x="34" y="474"/>
                    <a:pt x="76" y="474"/>
                  </a:cubicBezTo>
                  <a:cubicBezTo>
                    <a:pt x="118" y="474"/>
                    <a:pt x="152" y="436"/>
                    <a:pt x="152" y="389"/>
                  </a:cubicBezTo>
                  <a:cubicBezTo>
                    <a:pt x="152" y="110"/>
                    <a:pt x="152" y="110"/>
                    <a:pt x="152" y="110"/>
                  </a:cubicBezTo>
                  <a:cubicBezTo>
                    <a:pt x="152" y="110"/>
                    <a:pt x="152" y="110"/>
                    <a:pt x="152" y="110"/>
                  </a:cubicBezTo>
                  <a:cubicBezTo>
                    <a:pt x="152" y="86"/>
                    <a:pt x="170" y="67"/>
                    <a:pt x="191" y="67"/>
                  </a:cubicBezTo>
                  <a:cubicBezTo>
                    <a:pt x="212" y="67"/>
                    <a:pt x="230" y="86"/>
                    <a:pt x="230" y="110"/>
                  </a:cubicBezTo>
                  <a:cubicBezTo>
                    <a:pt x="230" y="110"/>
                    <a:pt x="230" y="110"/>
                    <a:pt x="230" y="110"/>
                  </a:cubicBezTo>
                  <a:cubicBezTo>
                    <a:pt x="230" y="924"/>
                    <a:pt x="230" y="924"/>
                    <a:pt x="230" y="924"/>
                  </a:cubicBezTo>
                  <a:cubicBezTo>
                    <a:pt x="230" y="924"/>
                    <a:pt x="230" y="924"/>
                    <a:pt x="230" y="924"/>
                  </a:cubicBezTo>
                  <a:cubicBezTo>
                    <a:pt x="230" y="924"/>
                    <a:pt x="230" y="924"/>
                    <a:pt x="230" y="924"/>
                  </a:cubicBezTo>
                  <a:cubicBezTo>
                    <a:pt x="230" y="951"/>
                    <a:pt x="250" y="974"/>
                    <a:pt x="275" y="974"/>
                  </a:cubicBezTo>
                  <a:cubicBezTo>
                    <a:pt x="299" y="974"/>
                    <a:pt x="319" y="951"/>
                    <a:pt x="319" y="924"/>
                  </a:cubicBezTo>
                  <a:cubicBezTo>
                    <a:pt x="319" y="924"/>
                    <a:pt x="319" y="924"/>
                    <a:pt x="319" y="924"/>
                  </a:cubicBezTo>
                  <a:cubicBezTo>
                    <a:pt x="319" y="0"/>
                    <a:pt x="319" y="0"/>
                    <a:pt x="31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8" name="Freeform 21"/>
            <p:cNvSpPr/>
            <p:nvPr/>
          </p:nvSpPr>
          <p:spPr bwMode="auto">
            <a:xfrm rot="10800000">
              <a:off x="499486" y="374450"/>
              <a:ext cx="189586" cy="233876"/>
            </a:xfrm>
            <a:custGeom>
              <a:avLst/>
              <a:gdLst>
                <a:gd name="T0" fmla="*/ 0 w 355"/>
                <a:gd name="T1" fmla="*/ 0 h 584"/>
                <a:gd name="T2" fmla="*/ 0 w 355"/>
                <a:gd name="T3" fmla="*/ 68321027 h 584"/>
                <a:gd name="T4" fmla="*/ 9982370 w 355"/>
                <a:gd name="T5" fmla="*/ 74896787 h 584"/>
                <a:gd name="T6" fmla="*/ 20249387 w 355"/>
                <a:gd name="T7" fmla="*/ 68321027 h 584"/>
                <a:gd name="T8" fmla="*/ 20249387 w 355"/>
                <a:gd name="T9" fmla="*/ 68321027 h 584"/>
                <a:gd name="T10" fmla="*/ 20249387 w 355"/>
                <a:gd name="T11" fmla="*/ 31434296 h 584"/>
                <a:gd name="T12" fmla="*/ 37076613 w 355"/>
                <a:gd name="T13" fmla="*/ 21009594 h 584"/>
                <a:gd name="T14" fmla="*/ 53618125 w 355"/>
                <a:gd name="T15" fmla="*/ 31434296 h 584"/>
                <a:gd name="T16" fmla="*/ 53618125 w 355"/>
                <a:gd name="T17" fmla="*/ 68321027 h 584"/>
                <a:gd name="T18" fmla="*/ 53618125 w 355"/>
                <a:gd name="T19" fmla="*/ 78745729 h 584"/>
                <a:gd name="T20" fmla="*/ 53618125 w 355"/>
                <a:gd name="T21" fmla="*/ 78745729 h 584"/>
                <a:gd name="T22" fmla="*/ 77290207 w 355"/>
                <a:gd name="T23" fmla="*/ 93660930 h 584"/>
                <a:gd name="T24" fmla="*/ 101247469 w 355"/>
                <a:gd name="T25" fmla="*/ 78745729 h 584"/>
                <a:gd name="T26" fmla="*/ 101247469 w 355"/>
                <a:gd name="T27" fmla="*/ 78745729 h 584"/>
                <a:gd name="T28" fmla="*/ 101247469 w 355"/>
                <a:gd name="T29" fmla="*/ 0 h 584"/>
                <a:gd name="T30" fmla="*/ 0 w 355"/>
                <a:gd name="T31" fmla="*/ 0 h 5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55" h="584">
                  <a:moveTo>
                    <a:pt x="0" y="0"/>
                  </a:moveTo>
                  <a:cubicBezTo>
                    <a:pt x="0" y="426"/>
                    <a:pt x="0" y="426"/>
                    <a:pt x="0" y="426"/>
                  </a:cubicBezTo>
                  <a:cubicBezTo>
                    <a:pt x="0" y="449"/>
                    <a:pt x="16" y="467"/>
                    <a:pt x="35" y="467"/>
                  </a:cubicBezTo>
                  <a:cubicBezTo>
                    <a:pt x="55" y="467"/>
                    <a:pt x="71" y="449"/>
                    <a:pt x="71" y="426"/>
                  </a:cubicBezTo>
                  <a:cubicBezTo>
                    <a:pt x="71" y="426"/>
                    <a:pt x="71" y="426"/>
                    <a:pt x="71" y="426"/>
                  </a:cubicBezTo>
                  <a:cubicBezTo>
                    <a:pt x="71" y="196"/>
                    <a:pt x="71" y="196"/>
                    <a:pt x="71" y="196"/>
                  </a:cubicBezTo>
                  <a:cubicBezTo>
                    <a:pt x="71" y="160"/>
                    <a:pt x="97" y="131"/>
                    <a:pt x="130" y="131"/>
                  </a:cubicBezTo>
                  <a:cubicBezTo>
                    <a:pt x="162" y="131"/>
                    <a:pt x="188" y="160"/>
                    <a:pt x="188" y="19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91"/>
                    <a:pt x="188" y="491"/>
                    <a:pt x="188" y="491"/>
                  </a:cubicBezTo>
                  <a:cubicBezTo>
                    <a:pt x="188" y="491"/>
                    <a:pt x="188" y="491"/>
                    <a:pt x="188" y="491"/>
                  </a:cubicBezTo>
                  <a:cubicBezTo>
                    <a:pt x="188" y="543"/>
                    <a:pt x="225" y="584"/>
                    <a:pt x="271" y="584"/>
                  </a:cubicBezTo>
                  <a:cubicBezTo>
                    <a:pt x="317" y="584"/>
                    <a:pt x="355" y="543"/>
                    <a:pt x="355" y="491"/>
                  </a:cubicBezTo>
                  <a:cubicBezTo>
                    <a:pt x="355" y="491"/>
                    <a:pt x="355" y="491"/>
                    <a:pt x="355" y="491"/>
                  </a:cubicBezTo>
                  <a:cubicBezTo>
                    <a:pt x="355" y="0"/>
                    <a:pt x="355" y="0"/>
                    <a:pt x="35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9" name="Freeform 24"/>
            <p:cNvSpPr/>
            <p:nvPr/>
          </p:nvSpPr>
          <p:spPr bwMode="auto">
            <a:xfrm rot="10800000">
              <a:off x="764771" y="532627"/>
              <a:ext cx="63497" cy="75699"/>
            </a:xfrm>
            <a:custGeom>
              <a:avLst/>
              <a:gdLst>
                <a:gd name="T0" fmla="*/ 0 w 119"/>
                <a:gd name="T1" fmla="*/ 0 h 189"/>
                <a:gd name="T2" fmla="*/ 0 w 119"/>
                <a:gd name="T3" fmla="*/ 19731405 h 189"/>
                <a:gd name="T4" fmla="*/ 0 w 119"/>
                <a:gd name="T5" fmla="*/ 19731405 h 189"/>
                <a:gd name="T6" fmla="*/ 17082827 w 119"/>
                <a:gd name="T7" fmla="*/ 30319252 h 189"/>
                <a:gd name="T8" fmla="*/ 33881252 w 119"/>
                <a:gd name="T9" fmla="*/ 19731405 h 189"/>
                <a:gd name="T10" fmla="*/ 33881252 w 119"/>
                <a:gd name="T11" fmla="*/ 0 h 189"/>
                <a:gd name="T12" fmla="*/ 0 w 119"/>
                <a:gd name="T13" fmla="*/ 0 h 1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" h="189">
                  <a:moveTo>
                    <a:pt x="0" y="0"/>
                  </a:moveTo>
                  <a:cubicBezTo>
                    <a:pt x="0" y="123"/>
                    <a:pt x="0" y="123"/>
                    <a:pt x="0" y="12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59"/>
                    <a:pt x="27" y="189"/>
                    <a:pt x="60" y="189"/>
                  </a:cubicBezTo>
                  <a:cubicBezTo>
                    <a:pt x="92" y="189"/>
                    <a:pt x="119" y="159"/>
                    <a:pt x="119" y="123"/>
                  </a:cubicBezTo>
                  <a:cubicBezTo>
                    <a:pt x="119" y="0"/>
                    <a:pt x="119" y="0"/>
                    <a:pt x="11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5" name="组合 44"/>
            <p:cNvGrpSpPr/>
            <p:nvPr/>
          </p:nvGrpSpPr>
          <p:grpSpPr>
            <a:xfrm rot="10800000">
              <a:off x="312611" y="241130"/>
              <a:ext cx="170379" cy="367196"/>
              <a:chOff x="3101975" y="-20538"/>
              <a:chExt cx="1196976" cy="2579688"/>
            </a:xfrm>
            <a:solidFill>
              <a:srgbClr val="FFC000"/>
            </a:solidFill>
          </p:grpSpPr>
          <p:sp>
            <p:nvSpPr>
              <p:cNvPr id="46" name="Freeform 25"/>
              <p:cNvSpPr/>
              <p:nvPr/>
            </p:nvSpPr>
            <p:spPr bwMode="auto">
              <a:xfrm>
                <a:off x="3101975" y="-20538"/>
                <a:ext cx="1196975" cy="2579688"/>
              </a:xfrm>
              <a:custGeom>
                <a:avLst/>
                <a:gdLst>
                  <a:gd name="T0" fmla="*/ 230 w 319"/>
                  <a:gd name="T1" fmla="*/ 0 h 917"/>
                  <a:gd name="T2" fmla="*/ 230 w 319"/>
                  <a:gd name="T3" fmla="*/ 62 h 917"/>
                  <a:gd name="T4" fmla="*/ 230 w 319"/>
                  <a:gd name="T5" fmla="*/ 62 h 917"/>
                  <a:gd name="T6" fmla="*/ 191 w 319"/>
                  <a:gd name="T7" fmla="*/ 105 h 917"/>
                  <a:gd name="T8" fmla="*/ 152 w 319"/>
                  <a:gd name="T9" fmla="*/ 62 h 917"/>
                  <a:gd name="T10" fmla="*/ 152 w 319"/>
                  <a:gd name="T11" fmla="*/ 62 h 917"/>
                  <a:gd name="T12" fmla="*/ 152 w 319"/>
                  <a:gd name="T13" fmla="*/ 0 h 917"/>
                  <a:gd name="T14" fmla="*/ 0 w 319"/>
                  <a:gd name="T15" fmla="*/ 0 h 917"/>
                  <a:gd name="T16" fmla="*/ 0 w 319"/>
                  <a:gd name="T17" fmla="*/ 875 h 917"/>
                  <a:gd name="T18" fmla="*/ 38 w 319"/>
                  <a:gd name="T19" fmla="*/ 917 h 917"/>
                  <a:gd name="T20" fmla="*/ 75 w 319"/>
                  <a:gd name="T21" fmla="*/ 875 h 917"/>
                  <a:gd name="T22" fmla="*/ 75 w 319"/>
                  <a:gd name="T23" fmla="*/ 347 h 917"/>
                  <a:gd name="T24" fmla="*/ 133 w 319"/>
                  <a:gd name="T25" fmla="*/ 282 h 917"/>
                  <a:gd name="T26" fmla="*/ 191 w 319"/>
                  <a:gd name="T27" fmla="*/ 347 h 917"/>
                  <a:gd name="T28" fmla="*/ 191 w 319"/>
                  <a:gd name="T29" fmla="*/ 642 h 917"/>
                  <a:gd name="T30" fmla="*/ 191 w 319"/>
                  <a:gd name="T31" fmla="*/ 642 h 917"/>
                  <a:gd name="T32" fmla="*/ 255 w 319"/>
                  <a:gd name="T33" fmla="*/ 713 h 917"/>
                  <a:gd name="T34" fmla="*/ 319 w 319"/>
                  <a:gd name="T35" fmla="*/ 642 h 917"/>
                  <a:gd name="T36" fmla="*/ 319 w 319"/>
                  <a:gd name="T37" fmla="*/ 642 h 917"/>
                  <a:gd name="T38" fmla="*/ 319 w 319"/>
                  <a:gd name="T39" fmla="*/ 0 h 917"/>
                  <a:gd name="T40" fmla="*/ 230 w 319"/>
                  <a:gd name="T41" fmla="*/ 0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19" h="917">
                    <a:moveTo>
                      <a:pt x="230" y="0"/>
                    </a:moveTo>
                    <a:cubicBezTo>
                      <a:pt x="230" y="62"/>
                      <a:pt x="230" y="62"/>
                      <a:pt x="230" y="62"/>
                    </a:cubicBezTo>
                    <a:cubicBezTo>
                      <a:pt x="230" y="62"/>
                      <a:pt x="230" y="62"/>
                      <a:pt x="230" y="62"/>
                    </a:cubicBezTo>
                    <a:cubicBezTo>
                      <a:pt x="230" y="86"/>
                      <a:pt x="213" y="105"/>
                      <a:pt x="191" y="105"/>
                    </a:cubicBezTo>
                    <a:cubicBezTo>
                      <a:pt x="170" y="105"/>
                      <a:pt x="152" y="86"/>
                      <a:pt x="152" y="62"/>
                    </a:cubicBezTo>
                    <a:cubicBezTo>
                      <a:pt x="152" y="62"/>
                      <a:pt x="152" y="62"/>
                      <a:pt x="152" y="62"/>
                    </a:cubicBezTo>
                    <a:cubicBezTo>
                      <a:pt x="152" y="0"/>
                      <a:pt x="152" y="0"/>
                      <a:pt x="1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875"/>
                      <a:pt x="0" y="875"/>
                      <a:pt x="0" y="875"/>
                    </a:cubicBezTo>
                    <a:cubicBezTo>
                      <a:pt x="0" y="898"/>
                      <a:pt x="17" y="917"/>
                      <a:pt x="38" y="917"/>
                    </a:cubicBezTo>
                    <a:cubicBezTo>
                      <a:pt x="58" y="917"/>
                      <a:pt x="75" y="898"/>
                      <a:pt x="75" y="875"/>
                    </a:cubicBezTo>
                    <a:cubicBezTo>
                      <a:pt x="75" y="347"/>
                      <a:pt x="75" y="347"/>
                      <a:pt x="75" y="347"/>
                    </a:cubicBezTo>
                    <a:cubicBezTo>
                      <a:pt x="75" y="311"/>
                      <a:pt x="101" y="282"/>
                      <a:pt x="133" y="282"/>
                    </a:cubicBezTo>
                    <a:cubicBezTo>
                      <a:pt x="165" y="282"/>
                      <a:pt x="191" y="311"/>
                      <a:pt x="191" y="347"/>
                    </a:cubicBezTo>
                    <a:cubicBezTo>
                      <a:pt x="191" y="642"/>
                      <a:pt x="191" y="642"/>
                      <a:pt x="191" y="642"/>
                    </a:cubicBezTo>
                    <a:cubicBezTo>
                      <a:pt x="191" y="642"/>
                      <a:pt x="191" y="642"/>
                      <a:pt x="191" y="642"/>
                    </a:cubicBezTo>
                    <a:cubicBezTo>
                      <a:pt x="191" y="681"/>
                      <a:pt x="220" y="713"/>
                      <a:pt x="255" y="713"/>
                    </a:cubicBezTo>
                    <a:cubicBezTo>
                      <a:pt x="291" y="713"/>
                      <a:pt x="319" y="681"/>
                      <a:pt x="319" y="642"/>
                    </a:cubicBezTo>
                    <a:cubicBezTo>
                      <a:pt x="319" y="642"/>
                      <a:pt x="319" y="642"/>
                      <a:pt x="319" y="642"/>
                    </a:cubicBezTo>
                    <a:cubicBezTo>
                      <a:pt x="319" y="0"/>
                      <a:pt x="319" y="0"/>
                      <a:pt x="319" y="0"/>
                    </a:cubicBezTo>
                    <a:lnTo>
                      <a:pt x="23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47" name="Oval 26"/>
              <p:cNvSpPr>
                <a:spLocks noChangeArrowheads="1"/>
              </p:cNvSpPr>
              <p:nvPr/>
            </p:nvSpPr>
            <p:spPr bwMode="auto">
              <a:xfrm>
                <a:off x="3817938" y="2105125"/>
                <a:ext cx="481013" cy="454025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</p:grpSp>
      <p:sp>
        <p:nvSpPr>
          <p:cNvPr id="65" name="Freeform 21"/>
          <p:cNvSpPr/>
          <p:nvPr userDrawn="1"/>
        </p:nvSpPr>
        <p:spPr bwMode="auto">
          <a:xfrm rot="10800000">
            <a:off x="0" y="4718050"/>
            <a:ext cx="344488" cy="425450"/>
          </a:xfrm>
          <a:custGeom>
            <a:avLst/>
            <a:gdLst>
              <a:gd name="T0" fmla="*/ 0 w 355"/>
              <a:gd name="T1" fmla="*/ 0 h 584"/>
              <a:gd name="T2" fmla="*/ 0 w 355"/>
              <a:gd name="T3" fmla="*/ 426 h 584"/>
              <a:gd name="T4" fmla="*/ 35 w 355"/>
              <a:gd name="T5" fmla="*/ 467 h 584"/>
              <a:gd name="T6" fmla="*/ 71 w 355"/>
              <a:gd name="T7" fmla="*/ 426 h 584"/>
              <a:gd name="T8" fmla="*/ 71 w 355"/>
              <a:gd name="T9" fmla="*/ 426 h 584"/>
              <a:gd name="T10" fmla="*/ 71 w 355"/>
              <a:gd name="T11" fmla="*/ 196 h 584"/>
              <a:gd name="T12" fmla="*/ 130 w 355"/>
              <a:gd name="T13" fmla="*/ 131 h 584"/>
              <a:gd name="T14" fmla="*/ 188 w 355"/>
              <a:gd name="T15" fmla="*/ 196 h 584"/>
              <a:gd name="T16" fmla="*/ 188 w 355"/>
              <a:gd name="T17" fmla="*/ 426 h 584"/>
              <a:gd name="T18" fmla="*/ 188 w 355"/>
              <a:gd name="T19" fmla="*/ 491 h 584"/>
              <a:gd name="T20" fmla="*/ 188 w 355"/>
              <a:gd name="T21" fmla="*/ 491 h 584"/>
              <a:gd name="T22" fmla="*/ 271 w 355"/>
              <a:gd name="T23" fmla="*/ 584 h 584"/>
              <a:gd name="T24" fmla="*/ 355 w 355"/>
              <a:gd name="T25" fmla="*/ 491 h 584"/>
              <a:gd name="T26" fmla="*/ 355 w 355"/>
              <a:gd name="T27" fmla="*/ 491 h 584"/>
              <a:gd name="T28" fmla="*/ 355 w 355"/>
              <a:gd name="T29" fmla="*/ 0 h 584"/>
              <a:gd name="T30" fmla="*/ 0 w 355"/>
              <a:gd name="T31" fmla="*/ 0 h 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5" h="584">
                <a:moveTo>
                  <a:pt x="0" y="0"/>
                </a:moveTo>
                <a:cubicBezTo>
                  <a:pt x="0" y="426"/>
                  <a:pt x="0" y="426"/>
                  <a:pt x="0" y="426"/>
                </a:cubicBezTo>
                <a:cubicBezTo>
                  <a:pt x="0" y="449"/>
                  <a:pt x="16" y="467"/>
                  <a:pt x="35" y="467"/>
                </a:cubicBezTo>
                <a:cubicBezTo>
                  <a:pt x="55" y="467"/>
                  <a:pt x="71" y="449"/>
                  <a:pt x="71" y="426"/>
                </a:cubicBezTo>
                <a:cubicBezTo>
                  <a:pt x="71" y="426"/>
                  <a:pt x="71" y="426"/>
                  <a:pt x="71" y="426"/>
                </a:cubicBezTo>
                <a:cubicBezTo>
                  <a:pt x="71" y="196"/>
                  <a:pt x="71" y="196"/>
                  <a:pt x="71" y="196"/>
                </a:cubicBezTo>
                <a:cubicBezTo>
                  <a:pt x="71" y="160"/>
                  <a:pt x="97" y="131"/>
                  <a:pt x="130" y="131"/>
                </a:cubicBezTo>
                <a:cubicBezTo>
                  <a:pt x="162" y="131"/>
                  <a:pt x="188" y="160"/>
                  <a:pt x="188" y="196"/>
                </a:cubicBezTo>
                <a:cubicBezTo>
                  <a:pt x="188" y="426"/>
                  <a:pt x="188" y="426"/>
                  <a:pt x="188" y="426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543"/>
                  <a:pt x="225" y="584"/>
                  <a:pt x="271" y="584"/>
                </a:cubicBezTo>
                <a:cubicBezTo>
                  <a:pt x="317" y="584"/>
                  <a:pt x="355" y="543"/>
                  <a:pt x="355" y="491"/>
                </a:cubicBezTo>
                <a:cubicBezTo>
                  <a:pt x="355" y="491"/>
                  <a:pt x="355" y="491"/>
                  <a:pt x="355" y="491"/>
                </a:cubicBezTo>
                <a:cubicBezTo>
                  <a:pt x="355" y="0"/>
                  <a:pt x="355" y="0"/>
                  <a:pt x="35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66" name="Freeform 21"/>
          <p:cNvSpPr/>
          <p:nvPr userDrawn="1"/>
        </p:nvSpPr>
        <p:spPr bwMode="auto">
          <a:xfrm>
            <a:off x="8799513" y="0"/>
            <a:ext cx="344487" cy="425450"/>
          </a:xfrm>
          <a:custGeom>
            <a:avLst/>
            <a:gdLst>
              <a:gd name="T0" fmla="*/ 0 w 355"/>
              <a:gd name="T1" fmla="*/ 0 h 584"/>
              <a:gd name="T2" fmla="*/ 0 w 355"/>
              <a:gd name="T3" fmla="*/ 426 h 584"/>
              <a:gd name="T4" fmla="*/ 35 w 355"/>
              <a:gd name="T5" fmla="*/ 467 h 584"/>
              <a:gd name="T6" fmla="*/ 71 w 355"/>
              <a:gd name="T7" fmla="*/ 426 h 584"/>
              <a:gd name="T8" fmla="*/ 71 w 355"/>
              <a:gd name="T9" fmla="*/ 426 h 584"/>
              <a:gd name="T10" fmla="*/ 71 w 355"/>
              <a:gd name="T11" fmla="*/ 196 h 584"/>
              <a:gd name="T12" fmla="*/ 130 w 355"/>
              <a:gd name="T13" fmla="*/ 131 h 584"/>
              <a:gd name="T14" fmla="*/ 188 w 355"/>
              <a:gd name="T15" fmla="*/ 196 h 584"/>
              <a:gd name="T16" fmla="*/ 188 w 355"/>
              <a:gd name="T17" fmla="*/ 426 h 584"/>
              <a:gd name="T18" fmla="*/ 188 w 355"/>
              <a:gd name="T19" fmla="*/ 491 h 584"/>
              <a:gd name="T20" fmla="*/ 188 w 355"/>
              <a:gd name="T21" fmla="*/ 491 h 584"/>
              <a:gd name="T22" fmla="*/ 271 w 355"/>
              <a:gd name="T23" fmla="*/ 584 h 584"/>
              <a:gd name="T24" fmla="*/ 355 w 355"/>
              <a:gd name="T25" fmla="*/ 491 h 584"/>
              <a:gd name="T26" fmla="*/ 355 w 355"/>
              <a:gd name="T27" fmla="*/ 491 h 584"/>
              <a:gd name="T28" fmla="*/ 355 w 355"/>
              <a:gd name="T29" fmla="*/ 0 h 584"/>
              <a:gd name="T30" fmla="*/ 0 w 355"/>
              <a:gd name="T31" fmla="*/ 0 h 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5" h="584">
                <a:moveTo>
                  <a:pt x="0" y="0"/>
                </a:moveTo>
                <a:cubicBezTo>
                  <a:pt x="0" y="426"/>
                  <a:pt x="0" y="426"/>
                  <a:pt x="0" y="426"/>
                </a:cubicBezTo>
                <a:cubicBezTo>
                  <a:pt x="0" y="449"/>
                  <a:pt x="16" y="467"/>
                  <a:pt x="35" y="467"/>
                </a:cubicBezTo>
                <a:cubicBezTo>
                  <a:pt x="55" y="467"/>
                  <a:pt x="71" y="449"/>
                  <a:pt x="71" y="426"/>
                </a:cubicBezTo>
                <a:cubicBezTo>
                  <a:pt x="71" y="426"/>
                  <a:pt x="71" y="426"/>
                  <a:pt x="71" y="426"/>
                </a:cubicBezTo>
                <a:cubicBezTo>
                  <a:pt x="71" y="196"/>
                  <a:pt x="71" y="196"/>
                  <a:pt x="71" y="196"/>
                </a:cubicBezTo>
                <a:cubicBezTo>
                  <a:pt x="71" y="160"/>
                  <a:pt x="97" y="131"/>
                  <a:pt x="130" y="131"/>
                </a:cubicBezTo>
                <a:cubicBezTo>
                  <a:pt x="162" y="131"/>
                  <a:pt x="188" y="160"/>
                  <a:pt x="188" y="196"/>
                </a:cubicBezTo>
                <a:cubicBezTo>
                  <a:pt x="188" y="426"/>
                  <a:pt x="188" y="426"/>
                  <a:pt x="188" y="426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543"/>
                  <a:pt x="225" y="584"/>
                  <a:pt x="271" y="584"/>
                </a:cubicBezTo>
                <a:cubicBezTo>
                  <a:pt x="317" y="584"/>
                  <a:pt x="355" y="543"/>
                  <a:pt x="355" y="491"/>
                </a:cubicBezTo>
                <a:cubicBezTo>
                  <a:pt x="355" y="491"/>
                  <a:pt x="355" y="491"/>
                  <a:pt x="355" y="491"/>
                </a:cubicBezTo>
                <a:cubicBezTo>
                  <a:pt x="355" y="0"/>
                  <a:pt x="355" y="0"/>
                  <a:pt x="35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1031" name="Freeform 21"/>
          <p:cNvSpPr/>
          <p:nvPr userDrawn="1"/>
        </p:nvSpPr>
        <p:spPr bwMode="auto">
          <a:xfrm rot="10800000">
            <a:off x="376238" y="4930775"/>
            <a:ext cx="171450" cy="212725"/>
          </a:xfrm>
          <a:custGeom>
            <a:avLst/>
            <a:gdLst>
              <a:gd name="T0" fmla="*/ 0 w 355"/>
              <a:gd name="T1" fmla="*/ 0 h 584"/>
              <a:gd name="T2" fmla="*/ 0 w 355"/>
              <a:gd name="T3" fmla="*/ 56527662 h 584"/>
              <a:gd name="T4" fmla="*/ 8211731 w 355"/>
              <a:gd name="T5" fmla="*/ 61967812 h 584"/>
              <a:gd name="T6" fmla="*/ 16657696 w 355"/>
              <a:gd name="T7" fmla="*/ 56527662 h 584"/>
              <a:gd name="T8" fmla="*/ 16657696 w 355"/>
              <a:gd name="T9" fmla="*/ 56527662 h 584"/>
              <a:gd name="T10" fmla="*/ 16657696 w 355"/>
              <a:gd name="T11" fmla="*/ 26007817 h 584"/>
              <a:gd name="T12" fmla="*/ 30500231 w 355"/>
              <a:gd name="T13" fmla="*/ 17382984 h 584"/>
              <a:gd name="T14" fmla="*/ 44108048 w 355"/>
              <a:gd name="T15" fmla="*/ 26007817 h 584"/>
              <a:gd name="T16" fmla="*/ 44108048 w 355"/>
              <a:gd name="T17" fmla="*/ 56527662 h 584"/>
              <a:gd name="T18" fmla="*/ 44108048 w 355"/>
              <a:gd name="T19" fmla="*/ 65152495 h 584"/>
              <a:gd name="T20" fmla="*/ 44108048 w 355"/>
              <a:gd name="T21" fmla="*/ 65152495 h 584"/>
              <a:gd name="T22" fmla="*/ 63581387 w 355"/>
              <a:gd name="T23" fmla="*/ 77493095 h 584"/>
              <a:gd name="T24" fmla="*/ 83288961 w 355"/>
              <a:gd name="T25" fmla="*/ 65152495 h 584"/>
              <a:gd name="T26" fmla="*/ 83288961 w 355"/>
              <a:gd name="T27" fmla="*/ 65152495 h 584"/>
              <a:gd name="T28" fmla="*/ 83288961 w 355"/>
              <a:gd name="T29" fmla="*/ 0 h 584"/>
              <a:gd name="T30" fmla="*/ 0 w 355"/>
              <a:gd name="T31" fmla="*/ 0 h 58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55" h="584">
                <a:moveTo>
                  <a:pt x="0" y="0"/>
                </a:moveTo>
                <a:cubicBezTo>
                  <a:pt x="0" y="426"/>
                  <a:pt x="0" y="426"/>
                  <a:pt x="0" y="426"/>
                </a:cubicBezTo>
                <a:cubicBezTo>
                  <a:pt x="0" y="449"/>
                  <a:pt x="16" y="467"/>
                  <a:pt x="35" y="467"/>
                </a:cubicBezTo>
                <a:cubicBezTo>
                  <a:pt x="55" y="467"/>
                  <a:pt x="71" y="449"/>
                  <a:pt x="71" y="426"/>
                </a:cubicBezTo>
                <a:cubicBezTo>
                  <a:pt x="71" y="426"/>
                  <a:pt x="71" y="426"/>
                  <a:pt x="71" y="426"/>
                </a:cubicBezTo>
                <a:cubicBezTo>
                  <a:pt x="71" y="196"/>
                  <a:pt x="71" y="196"/>
                  <a:pt x="71" y="196"/>
                </a:cubicBezTo>
                <a:cubicBezTo>
                  <a:pt x="71" y="160"/>
                  <a:pt x="97" y="131"/>
                  <a:pt x="130" y="131"/>
                </a:cubicBezTo>
                <a:cubicBezTo>
                  <a:pt x="162" y="131"/>
                  <a:pt x="188" y="160"/>
                  <a:pt x="188" y="196"/>
                </a:cubicBezTo>
                <a:cubicBezTo>
                  <a:pt x="188" y="426"/>
                  <a:pt x="188" y="426"/>
                  <a:pt x="188" y="426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491"/>
                  <a:pt x="188" y="491"/>
                  <a:pt x="188" y="491"/>
                </a:cubicBezTo>
                <a:cubicBezTo>
                  <a:pt x="188" y="543"/>
                  <a:pt x="225" y="584"/>
                  <a:pt x="271" y="584"/>
                </a:cubicBezTo>
                <a:cubicBezTo>
                  <a:pt x="317" y="584"/>
                  <a:pt x="355" y="543"/>
                  <a:pt x="355" y="491"/>
                </a:cubicBezTo>
                <a:cubicBezTo>
                  <a:pt x="355" y="491"/>
                  <a:pt x="355" y="491"/>
                  <a:pt x="355" y="491"/>
                </a:cubicBezTo>
                <a:cubicBezTo>
                  <a:pt x="355" y="0"/>
                  <a:pt x="355" y="0"/>
                  <a:pt x="35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B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1033" name="Picture 2" descr="C:\Documents and Settings\nukes\桌面\图片1.png"/>
          <p:cNvPicPr>
            <a:picLocks noChangeAspect="1" noChangeArrowheads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78"/>
          <a:stretch>
            <a:fillRect/>
          </a:stretch>
        </p:blipFill>
        <p:spPr bwMode="auto">
          <a:xfrm>
            <a:off x="57468" y="1112520"/>
            <a:ext cx="9028112" cy="394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64" r:id="rId14"/>
    <p:sldLayoutId id="2147483665" r:id="rId15"/>
    <p:sldLayoutId id="2147483666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4" r:id="rId22"/>
    <p:sldLayoutId id="2147483676" r:id="rId23"/>
    <p:sldLayoutId id="2147483679" r:id="rId24"/>
    <p:sldLayoutId id="2147483680" r:id="rId2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694896" y="1923678"/>
            <a:ext cx="766699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项</a:t>
            </a:r>
            <a:r>
              <a:rPr lang="zh-CN" altLang="en-US" sz="48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目名称：</a:t>
            </a:r>
            <a:r>
              <a:rPr lang="en-US" altLang="zh-CN" sz="48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###</a:t>
            </a:r>
          </a:p>
          <a:p>
            <a:pPr algn="ctr" eaLnBrk="1" hangingPunct="1"/>
            <a:r>
              <a:rPr lang="zh-CN" altLang="en-US" sz="3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联系人 ：</a:t>
            </a:r>
            <a:endParaRPr lang="zh-CN" altLang="en-US" sz="30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dobe Gothic Std B" panose="020B0800000000000000" pitchFamily="34" charset="-128"/>
              <a:ea typeface="Weathered Solid BRK" charset="-122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Box 29"/>
          <p:cNvSpPr txBox="1">
            <a:spLocks noChangeArrowheads="1"/>
          </p:cNvSpPr>
          <p:nvPr/>
        </p:nvSpPr>
        <p:spPr bwMode="auto">
          <a:xfrm>
            <a:off x="1370648" y="249238"/>
            <a:ext cx="309880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6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38" name="矩形 37"/>
          <p:cNvSpPr/>
          <p:nvPr/>
        </p:nvSpPr>
        <p:spPr>
          <a:xfrm>
            <a:off x="3491880" y="514107"/>
            <a:ext cx="2591569" cy="51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defRPr/>
            </a:pPr>
            <a:r>
              <a:rPr lang="zh-CN" altLang="en-US" sz="25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       录</a:t>
            </a:r>
            <a:endParaRPr lang="zh-CN" altLang="en-US" sz="25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>
          <a:xfrm>
            <a:off x="1259632" y="1167578"/>
            <a:ext cx="7056784" cy="349240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defRPr/>
            </a:pP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项目简介</a:t>
            </a:r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-</a:t>
            </a:r>
            <a:r>
              <a:rPr lang="zh-CN" altLang="en-US" sz="20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项目</a:t>
            </a:r>
            <a:r>
              <a:rPr lang="en-US" altLang="zh-CN" sz="20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/</a:t>
            </a:r>
            <a:r>
              <a:rPr lang="zh-CN" altLang="en-US" sz="20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产品技术</a:t>
            </a:r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创新情况介绍、与行业其他产品对比、项目实施步骤、市场运行及前景分析等</a:t>
            </a:r>
            <a:endParaRPr lang="en-US" altLang="zh-CN" sz="20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 hangingPunct="1">
              <a:defRPr/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项目核心竞争力分析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 hangingPunct="1">
              <a:defRPr/>
            </a:pP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项目</a:t>
            </a:r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/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产品所在行业背景、现状及意义（痛点，技术壁垒）</a:t>
            </a:r>
            <a:endParaRPr lang="en-US" altLang="zh-CN" sz="2000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 hangingPunct="1">
              <a:defRPr/>
            </a:pP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项目</a:t>
            </a:r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/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产品市场规模、融资情况、财务分析（现状或预期）</a:t>
            </a:r>
            <a:endParaRPr lang="en-US" altLang="zh-CN" sz="2000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 hangingPunct="1">
              <a:defRPr/>
            </a:pP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已有项目、专利或论文支撑材料介绍</a:t>
            </a:r>
            <a:endParaRPr lang="en-US" altLang="zh-CN" sz="2000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 hangingPunct="1">
              <a:defRPr/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公司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发展愿景（展望）</a:t>
            </a:r>
            <a:r>
              <a:rPr lang="en-US" altLang="zh-CN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91</Words>
  <Application>Microsoft Office PowerPoint</Application>
  <PresentationFormat>全屏显示(16:9)</PresentationFormat>
  <Paragraphs>11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Adobe Gothic Std B</vt:lpstr>
      <vt:lpstr>Weathered Solid BRK</vt:lpstr>
      <vt:lpstr>仿宋</vt:lpstr>
      <vt:lpstr>宋体</vt:lpstr>
      <vt:lpstr>微软雅黑</vt:lpstr>
      <vt:lpstr>Arial</vt:lpstr>
      <vt:lpstr>Calibri</vt:lpstr>
      <vt:lpstr>1_Office 主题​​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锐普PPT</dc:creator>
  <dc:description>本素材由锐普原创，版权受国家法律保护，仅授权购买者本人使用，为了您个人和锐普的利益，请勿复制、传播、销售，否则将承担法律责任。</dc:description>
  <cp:lastModifiedBy>hck</cp:lastModifiedBy>
  <cp:revision>18</cp:revision>
  <dcterms:created xsi:type="dcterms:W3CDTF">2013-08-27T07:05:00Z</dcterms:created>
  <dcterms:modified xsi:type="dcterms:W3CDTF">2021-12-01T07:00:53Z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2052-11.1.0.8573</vt:lpwstr>
  </property>
</Properties>
</file>